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3"/>
  </p:notesMasterIdLst>
  <p:sldIdLst>
    <p:sldId id="256" r:id="rId2"/>
    <p:sldId id="258" r:id="rId3"/>
    <p:sldId id="311" r:id="rId4"/>
    <p:sldId id="259" r:id="rId5"/>
    <p:sldId id="313" r:id="rId6"/>
    <p:sldId id="314" r:id="rId7"/>
    <p:sldId id="261" r:id="rId8"/>
    <p:sldId id="262" r:id="rId9"/>
    <p:sldId id="263" r:id="rId10"/>
    <p:sldId id="266" r:id="rId11"/>
    <p:sldId id="312" r:id="rId12"/>
  </p:sldIdLst>
  <p:sldSz cx="9144000" cy="5143500" type="screen16x9"/>
  <p:notesSz cx="6858000" cy="9144000"/>
  <p:embeddedFontLst>
    <p:embeddedFont>
      <p:font typeface="Poppins" pitchFamily="2" charset="77"/>
      <p:regular r:id="rId14"/>
      <p:bold r:id="rId15"/>
      <p:italic r:id="rId16"/>
      <p:boldItalic r:id="rId17"/>
    </p:embeddedFont>
    <p:embeddedFont>
      <p:font typeface="Poppins ExtraBold" panose="020B0604020202020204" pitchFamily="34" charset="0"/>
      <p:bold r:id="rId18"/>
      <p:italic r:id="rId19"/>
      <p:boldItalic r:id="rId20"/>
    </p:embeddedFont>
    <p:embeddedFont>
      <p:font typeface="Poppins Light" panose="020B0604020202020204" pitchFamily="34" charset="0"/>
      <p:regular r:id="rId21"/>
      <p:bold r:id="rId22"/>
      <p:italic r:id="rId23"/>
      <p:boldItalic r:id="rId24"/>
    </p:embeddedFont>
    <p:embeddedFont>
      <p:font typeface="Poppins SemiBold" panose="020B0604020202020204"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4D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C0E7CB-CF69-4493-B090-60ACC80841AE}">
  <a:tblStyle styleId="{C4C0E7CB-CF69-4493-B090-60ACC80841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6"/>
  </p:normalViewPr>
  <p:slideViewPr>
    <p:cSldViewPr snapToGrid="0">
      <p:cViewPr varScale="1">
        <p:scale>
          <a:sx n="143" d="100"/>
          <a:sy n="143" d="100"/>
        </p:scale>
        <p:origin x="7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0"/>
        <p:cNvGrpSpPr/>
        <p:nvPr/>
      </p:nvGrpSpPr>
      <p:grpSpPr>
        <a:xfrm>
          <a:off x="0" y="0"/>
          <a:ext cx="0" cy="0"/>
          <a:chOff x="0" y="0"/>
          <a:chExt cx="0" cy="0"/>
        </a:xfrm>
      </p:grpSpPr>
      <p:sp>
        <p:nvSpPr>
          <p:cNvPr id="7631" name="Google Shape;76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2" name="Google Shape;76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3"/>
        <p:cNvGrpSpPr/>
        <p:nvPr/>
      </p:nvGrpSpPr>
      <p:grpSpPr>
        <a:xfrm>
          <a:off x="0" y="0"/>
          <a:ext cx="0" cy="0"/>
          <a:chOff x="0" y="0"/>
          <a:chExt cx="0" cy="0"/>
        </a:xfrm>
      </p:grpSpPr>
      <p:sp>
        <p:nvSpPr>
          <p:cNvPr id="7644" name="Google Shape;7644;ga5475f15f3_2_3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5" name="Google Shape;7645;ga5475f15f3_2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4"/>
        <p:cNvGrpSpPr/>
        <p:nvPr/>
      </p:nvGrpSpPr>
      <p:grpSpPr>
        <a:xfrm>
          <a:off x="0" y="0"/>
          <a:ext cx="0" cy="0"/>
          <a:chOff x="0" y="0"/>
          <a:chExt cx="0" cy="0"/>
        </a:xfrm>
      </p:grpSpPr>
      <p:sp>
        <p:nvSpPr>
          <p:cNvPr id="7705" name="Google Shape;7705;ga5475f15f3_2_3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6" name="Google Shape;7706;ga5475f15f3_2_3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6"/>
        <p:cNvGrpSpPr/>
        <p:nvPr/>
      </p:nvGrpSpPr>
      <p:grpSpPr>
        <a:xfrm>
          <a:off x="0" y="0"/>
          <a:ext cx="0" cy="0"/>
          <a:chOff x="0" y="0"/>
          <a:chExt cx="0" cy="0"/>
        </a:xfrm>
      </p:grpSpPr>
      <p:sp>
        <p:nvSpPr>
          <p:cNvPr id="7937" name="Google Shape;7937;ga5475f15f3_2_4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8" name="Google Shape;7938;ga5475f15f3_2_4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3"/>
        <p:cNvGrpSpPr/>
        <p:nvPr/>
      </p:nvGrpSpPr>
      <p:grpSpPr>
        <a:xfrm>
          <a:off x="0" y="0"/>
          <a:ext cx="0" cy="0"/>
          <a:chOff x="0" y="0"/>
          <a:chExt cx="0" cy="0"/>
        </a:xfrm>
      </p:grpSpPr>
      <p:sp>
        <p:nvSpPr>
          <p:cNvPr id="8304" name="Google Shape;8304;ga5475f15f3_2_4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5475f15f3_2_4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2"/>
        <p:cNvGrpSpPr/>
        <p:nvPr/>
      </p:nvGrpSpPr>
      <p:grpSpPr>
        <a:xfrm>
          <a:off x="0" y="0"/>
          <a:ext cx="0" cy="0"/>
          <a:chOff x="0" y="0"/>
          <a:chExt cx="0" cy="0"/>
        </a:xfrm>
      </p:grpSpPr>
      <p:sp>
        <p:nvSpPr>
          <p:cNvPr id="8773" name="Google Shape;8773;ga5475f15f3_2_5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4" name="Google Shape;8774;ga5475f15f3_2_5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6531844" y="-140930"/>
            <a:ext cx="1685899" cy="982051"/>
          </a:xfrm>
          <a:custGeom>
            <a:avLst/>
            <a:gdLst/>
            <a:ahLst/>
            <a:cxnLst/>
            <a:rect l="l" t="t" r="r" b="b"/>
            <a:pathLst>
              <a:path w="40306" h="23480" extrusionOk="0">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27125" y="-1061650"/>
            <a:ext cx="2075899" cy="1797680"/>
          </a:xfrm>
          <a:custGeom>
            <a:avLst/>
            <a:gdLst/>
            <a:ahLst/>
            <a:cxnLst/>
            <a:rect l="l" t="t" r="r" b="b"/>
            <a:pathLst>
              <a:path w="49630" h="42981" extrusionOk="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954876" y="961438"/>
            <a:ext cx="2002360" cy="28725"/>
            <a:chOff x="6505625" y="2212725"/>
            <a:chExt cx="876575" cy="12575"/>
          </a:xfrm>
        </p:grpSpPr>
        <p:sp>
          <p:nvSpPr>
            <p:cNvPr id="12" name="Google Shape;12;p2"/>
            <p:cNvSpPr/>
            <p:nvPr/>
          </p:nvSpPr>
          <p:spPr>
            <a:xfrm>
              <a:off x="71324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54100" y="2212725"/>
              <a:ext cx="14700" cy="12575"/>
            </a:xfrm>
            <a:custGeom>
              <a:avLst/>
              <a:gdLst/>
              <a:ahLst/>
              <a:cxnLst/>
              <a:rect l="l" t="t" r="r" b="b"/>
              <a:pathLst>
                <a:path w="588" h="503" extrusionOk="0">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757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97400" y="2212725"/>
              <a:ext cx="14675" cy="12575"/>
            </a:xfrm>
            <a:custGeom>
              <a:avLst/>
              <a:gdLst/>
              <a:ahLst/>
              <a:cxnLst/>
              <a:rect l="l" t="t" r="r" b="b"/>
              <a:pathLst>
                <a:path w="587" h="503" extrusionOk="0">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6755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9175" y="2212725"/>
              <a:ext cx="14675" cy="12575"/>
            </a:xfrm>
            <a:custGeom>
              <a:avLst/>
              <a:gdLst/>
              <a:ahLst/>
              <a:cxnLst/>
              <a:rect l="l" t="t" r="r" b="b"/>
              <a:pathLst>
                <a:path w="587" h="503" extrusionOk="0">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10800" y="2212725"/>
              <a:ext cx="14700" cy="12575"/>
            </a:xfrm>
            <a:custGeom>
              <a:avLst/>
              <a:gdLst/>
              <a:ahLst/>
              <a:cxnLst/>
              <a:rect l="l" t="t" r="r" b="b"/>
              <a:pathLst>
                <a:path w="588" h="503" extrusionOk="0">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19025" y="2212725"/>
              <a:ext cx="14700" cy="12575"/>
            </a:xfrm>
            <a:custGeom>
              <a:avLst/>
              <a:gdLst/>
              <a:ahLst/>
              <a:cxnLst/>
              <a:rect l="l" t="t" r="r" b="b"/>
              <a:pathLst>
                <a:path w="588" h="503" extrusionOk="0">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40700" y="2212725"/>
              <a:ext cx="14650" cy="12575"/>
            </a:xfrm>
            <a:custGeom>
              <a:avLst/>
              <a:gdLst/>
              <a:ahLst/>
              <a:cxnLst/>
              <a:rect l="l" t="t" r="r" b="b"/>
              <a:pathLst>
                <a:path w="586" h="503" extrusionOk="0">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623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58400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056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8240751" y="532575"/>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278216" y="969619"/>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28581" y="1695921"/>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34532" y="135012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7488698" y="1836772"/>
            <a:ext cx="274836" cy="1611920"/>
            <a:chOff x="4769975" y="2151700"/>
            <a:chExt cx="149100" cy="874475"/>
          </a:xfrm>
        </p:grpSpPr>
        <p:sp>
          <p:nvSpPr>
            <p:cNvPr id="29" name="Google Shape;29;p2"/>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p:nvPr/>
        </p:nvSpPr>
        <p:spPr>
          <a:xfrm>
            <a:off x="7873200" y="243452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272456" y="2400472"/>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176927" y="2738255"/>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2"/>
          <p:cNvGrpSpPr/>
          <p:nvPr/>
        </p:nvGrpSpPr>
        <p:grpSpPr>
          <a:xfrm>
            <a:off x="8252330" y="2815089"/>
            <a:ext cx="1299260" cy="1296418"/>
            <a:chOff x="6378300" y="2596400"/>
            <a:chExt cx="754375" cy="752725"/>
          </a:xfrm>
        </p:grpSpPr>
        <p:sp>
          <p:nvSpPr>
            <p:cNvPr id="66" name="Google Shape;66;p2"/>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
          <p:cNvGrpSpPr/>
          <p:nvPr/>
        </p:nvGrpSpPr>
        <p:grpSpPr>
          <a:xfrm>
            <a:off x="6513030" y="4379548"/>
            <a:ext cx="1136960" cy="1115243"/>
            <a:chOff x="5930025" y="3771375"/>
            <a:chExt cx="668800" cy="656025"/>
          </a:xfrm>
        </p:grpSpPr>
        <p:sp>
          <p:nvSpPr>
            <p:cNvPr id="249" name="Google Shape;249;p2"/>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
          <p:cNvGrpSpPr/>
          <p:nvPr/>
        </p:nvGrpSpPr>
        <p:grpSpPr>
          <a:xfrm>
            <a:off x="3490929" y="4281490"/>
            <a:ext cx="1490178" cy="21378"/>
            <a:chOff x="2940000" y="3484425"/>
            <a:chExt cx="876575" cy="12575"/>
          </a:xfrm>
        </p:grpSpPr>
        <p:sp>
          <p:nvSpPr>
            <p:cNvPr id="987" name="Google Shape;987;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2"/>
          <p:cNvSpPr/>
          <p:nvPr/>
        </p:nvSpPr>
        <p:spPr>
          <a:xfrm>
            <a:off x="4370697" y="41777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3631386" y="4527363"/>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2"/>
          <p:cNvGrpSpPr/>
          <p:nvPr/>
        </p:nvGrpSpPr>
        <p:grpSpPr>
          <a:xfrm>
            <a:off x="1448644" y="4527366"/>
            <a:ext cx="3123368" cy="3058236"/>
            <a:chOff x="236475" y="527300"/>
            <a:chExt cx="1124525" cy="1101075"/>
          </a:xfrm>
        </p:grpSpPr>
        <p:sp>
          <p:nvSpPr>
            <p:cNvPr id="1002" name="Google Shape;1002;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2"/>
          <p:cNvSpPr/>
          <p:nvPr/>
        </p:nvSpPr>
        <p:spPr>
          <a:xfrm>
            <a:off x="134148" y="4324586"/>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
          <p:cNvSpPr/>
          <p:nvPr/>
        </p:nvSpPr>
        <p:spPr>
          <a:xfrm>
            <a:off x="0" y="419083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
          <p:cNvSpPr/>
          <p:nvPr/>
        </p:nvSpPr>
        <p:spPr>
          <a:xfrm>
            <a:off x="652062" y="4589288"/>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
          <p:cNvSpPr/>
          <p:nvPr/>
        </p:nvSpPr>
        <p:spPr>
          <a:xfrm>
            <a:off x="-244675" y="145318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
          <p:cNvSpPr/>
          <p:nvPr/>
        </p:nvSpPr>
        <p:spPr>
          <a:xfrm>
            <a:off x="678022" y="22303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2"/>
          <p:cNvGrpSpPr/>
          <p:nvPr/>
        </p:nvGrpSpPr>
        <p:grpSpPr>
          <a:xfrm>
            <a:off x="635480" y="2997806"/>
            <a:ext cx="1019815" cy="944312"/>
            <a:chOff x="2113525" y="2880575"/>
            <a:chExt cx="609500" cy="564375"/>
          </a:xfrm>
        </p:grpSpPr>
        <p:sp>
          <p:nvSpPr>
            <p:cNvPr id="1742" name="Google Shape;1742;p2"/>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2"/>
          <p:cNvGrpSpPr/>
          <p:nvPr/>
        </p:nvGrpSpPr>
        <p:grpSpPr>
          <a:xfrm>
            <a:off x="181799" y="1836767"/>
            <a:ext cx="349968" cy="2052568"/>
            <a:chOff x="1037125" y="2236325"/>
            <a:chExt cx="149100" cy="874475"/>
          </a:xfrm>
        </p:grpSpPr>
        <p:sp>
          <p:nvSpPr>
            <p:cNvPr id="1747" name="Google Shape;1747;p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2"/>
          <p:cNvSpPr/>
          <p:nvPr/>
        </p:nvSpPr>
        <p:spPr>
          <a:xfrm>
            <a:off x="531775" y="-489552"/>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
          <p:cNvSpPr/>
          <p:nvPr/>
        </p:nvSpPr>
        <p:spPr>
          <a:xfrm>
            <a:off x="796150" y="-506867"/>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2"/>
          <p:cNvGrpSpPr/>
          <p:nvPr/>
        </p:nvGrpSpPr>
        <p:grpSpPr>
          <a:xfrm>
            <a:off x="858989" y="-149437"/>
            <a:ext cx="1236640" cy="1210852"/>
            <a:chOff x="236475" y="527300"/>
            <a:chExt cx="1124525" cy="1101075"/>
          </a:xfrm>
        </p:grpSpPr>
        <p:sp>
          <p:nvSpPr>
            <p:cNvPr id="1786" name="Google Shape;1786;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0" name="Google Shape;2520;p2"/>
          <p:cNvSpPr/>
          <p:nvPr/>
        </p:nvSpPr>
        <p:spPr>
          <a:xfrm>
            <a:off x="2492561" y="-1061662"/>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
          <p:cNvSpPr/>
          <p:nvPr/>
        </p:nvSpPr>
        <p:spPr>
          <a:xfrm>
            <a:off x="3796563" y="28563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
          <p:cNvSpPr/>
          <p:nvPr/>
        </p:nvSpPr>
        <p:spPr>
          <a:xfrm>
            <a:off x="5221247" y="223854"/>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2"/>
          <p:cNvGrpSpPr/>
          <p:nvPr/>
        </p:nvGrpSpPr>
        <p:grpSpPr>
          <a:xfrm>
            <a:off x="1655304" y="1607140"/>
            <a:ext cx="1490178" cy="21378"/>
            <a:chOff x="2940000" y="3484425"/>
            <a:chExt cx="876575" cy="12575"/>
          </a:xfrm>
        </p:grpSpPr>
        <p:sp>
          <p:nvSpPr>
            <p:cNvPr id="2524" name="Google Shape;2524;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2"/>
          <p:cNvSpPr/>
          <p:nvPr/>
        </p:nvSpPr>
        <p:spPr>
          <a:xfrm>
            <a:off x="8421482" y="476669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2538" name="Google Shape;2538;p2"/>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2539"/>
        <p:cNvGrpSpPr/>
        <p:nvPr/>
      </p:nvGrpSpPr>
      <p:grpSpPr>
        <a:xfrm>
          <a:off x="0" y="0"/>
          <a:ext cx="0" cy="0"/>
          <a:chOff x="0" y="0"/>
          <a:chExt cx="0" cy="0"/>
        </a:xfrm>
      </p:grpSpPr>
      <p:sp>
        <p:nvSpPr>
          <p:cNvPr id="2540" name="Google Shape;2540;p3"/>
          <p:cNvSpPr txBox="1">
            <a:spLocks noGrp="1"/>
          </p:cNvSpPr>
          <p:nvPr>
            <p:ph type="title"/>
          </p:nvPr>
        </p:nvSpPr>
        <p:spPr>
          <a:xfrm>
            <a:off x="5143500" y="1844100"/>
            <a:ext cx="2743200" cy="2052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41" name="Google Shape;2541;p3"/>
          <p:cNvSpPr txBox="1">
            <a:spLocks noGrp="1"/>
          </p:cNvSpPr>
          <p:nvPr>
            <p:ph type="title" idx="2" hasCustomPrompt="1"/>
          </p:nvPr>
        </p:nvSpPr>
        <p:spPr>
          <a:xfrm>
            <a:off x="5635325" y="1284092"/>
            <a:ext cx="1715400" cy="1044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2pPr>
            <a:lvl3pPr lvl="2"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3pPr>
            <a:lvl4pPr lvl="3"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4pPr>
            <a:lvl5pPr lvl="4"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5pPr>
            <a:lvl6pPr lvl="5"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6pPr>
            <a:lvl7pPr lvl="6"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7pPr>
            <a:lvl8pPr lvl="7"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8pPr>
            <a:lvl9pPr lvl="8"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9pPr>
          </a:lstStyle>
          <a:p>
            <a:r>
              <a:t>xx%</a:t>
            </a:r>
          </a:p>
        </p:txBody>
      </p:sp>
      <p:sp>
        <p:nvSpPr>
          <p:cNvPr id="2542" name="Google Shape;2542;p3"/>
          <p:cNvSpPr txBox="1">
            <a:spLocks noGrp="1"/>
          </p:cNvSpPr>
          <p:nvPr>
            <p:ph type="subTitle" idx="1"/>
          </p:nvPr>
        </p:nvSpPr>
        <p:spPr>
          <a:xfrm>
            <a:off x="5207375" y="3482250"/>
            <a:ext cx="2575500" cy="41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56"/>
        <p:cNvGrpSpPr/>
        <p:nvPr/>
      </p:nvGrpSpPr>
      <p:grpSpPr>
        <a:xfrm>
          <a:off x="0" y="0"/>
          <a:ext cx="0" cy="0"/>
          <a:chOff x="0" y="0"/>
          <a:chExt cx="0" cy="0"/>
        </a:xfrm>
      </p:grpSpPr>
      <p:sp>
        <p:nvSpPr>
          <p:cNvPr id="2557" name="Google Shape;2557;p7"/>
          <p:cNvSpPr txBox="1">
            <a:spLocks noGrp="1"/>
          </p:cNvSpPr>
          <p:nvPr>
            <p:ph type="body" idx="1"/>
          </p:nvPr>
        </p:nvSpPr>
        <p:spPr>
          <a:xfrm>
            <a:off x="3190775" y="3172975"/>
            <a:ext cx="27627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sz="1200"/>
            </a:lvl2pPr>
            <a:lvl3pPr marL="1371600" lvl="2" indent="-304800" algn="ctr">
              <a:spcBef>
                <a:spcPts val="1600"/>
              </a:spcBef>
              <a:spcAft>
                <a:spcPts val="0"/>
              </a:spcAft>
              <a:buSzPts val="1200"/>
              <a:buChar char="■"/>
              <a:defRPr sz="1200"/>
            </a:lvl3pPr>
            <a:lvl4pPr marL="1828800" lvl="3" indent="-304800" algn="ctr">
              <a:spcBef>
                <a:spcPts val="1600"/>
              </a:spcBef>
              <a:spcAft>
                <a:spcPts val="0"/>
              </a:spcAft>
              <a:buSzPts val="1200"/>
              <a:buChar char="●"/>
              <a:defRPr sz="1200"/>
            </a:lvl4pPr>
            <a:lvl5pPr marL="2286000" lvl="4" indent="-304800" algn="ctr">
              <a:spcBef>
                <a:spcPts val="1600"/>
              </a:spcBef>
              <a:spcAft>
                <a:spcPts val="0"/>
              </a:spcAft>
              <a:buSzPts val="1200"/>
              <a:buChar char="○"/>
              <a:defRPr sz="1200"/>
            </a:lvl5pPr>
            <a:lvl6pPr marL="2743200" lvl="5" indent="-304800" algn="ctr">
              <a:spcBef>
                <a:spcPts val="1600"/>
              </a:spcBef>
              <a:spcAft>
                <a:spcPts val="0"/>
              </a:spcAft>
              <a:buSzPts val="1200"/>
              <a:buChar char="■"/>
              <a:defRPr sz="1200"/>
            </a:lvl6pPr>
            <a:lvl7pPr marL="3200400" lvl="6" indent="-304800" algn="ctr">
              <a:spcBef>
                <a:spcPts val="1600"/>
              </a:spcBef>
              <a:spcAft>
                <a:spcPts val="0"/>
              </a:spcAft>
              <a:buSzPts val="1200"/>
              <a:buChar char="●"/>
              <a:defRPr sz="1200"/>
            </a:lvl7pPr>
            <a:lvl8pPr marL="3657600" lvl="7" indent="-304800" algn="ctr">
              <a:spcBef>
                <a:spcPts val="1600"/>
              </a:spcBef>
              <a:spcAft>
                <a:spcPts val="0"/>
              </a:spcAft>
              <a:buSzPts val="1200"/>
              <a:buChar char="○"/>
              <a:defRPr sz="1200"/>
            </a:lvl8pPr>
            <a:lvl9pPr marL="4114800" lvl="8" indent="-304800" algn="ctr">
              <a:spcBef>
                <a:spcPts val="1600"/>
              </a:spcBef>
              <a:spcAft>
                <a:spcPts val="1600"/>
              </a:spcAft>
              <a:buSzPts val="1200"/>
              <a:buChar char="■"/>
              <a:defRPr sz="1200"/>
            </a:lvl9pPr>
          </a:lstStyle>
          <a:p>
            <a:endParaRPr/>
          </a:p>
        </p:txBody>
      </p:sp>
      <p:sp>
        <p:nvSpPr>
          <p:cNvPr id="2558" name="Google Shape;2558;p7"/>
          <p:cNvSpPr/>
          <p:nvPr/>
        </p:nvSpPr>
        <p:spPr>
          <a:xfrm>
            <a:off x="-152400" y="-56425"/>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2" name="Google Shape;2562;p7"/>
          <p:cNvGrpSpPr/>
          <p:nvPr/>
        </p:nvGrpSpPr>
        <p:grpSpPr>
          <a:xfrm rot="10800000">
            <a:off x="917904" y="2836990"/>
            <a:ext cx="274836" cy="1611920"/>
            <a:chOff x="4769975" y="2151700"/>
            <a:chExt cx="149100" cy="874475"/>
          </a:xfrm>
        </p:grpSpPr>
        <p:sp>
          <p:nvSpPr>
            <p:cNvPr id="2563" name="Google Shape;2563;p7"/>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7"/>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9" name="Google Shape;2599;p7"/>
          <p:cNvGrpSpPr/>
          <p:nvPr/>
        </p:nvGrpSpPr>
        <p:grpSpPr>
          <a:xfrm rot="10800000">
            <a:off x="-717753" y="1564574"/>
            <a:ext cx="1299260" cy="1296418"/>
            <a:chOff x="6378300" y="2596400"/>
            <a:chExt cx="754375" cy="752725"/>
          </a:xfrm>
        </p:grpSpPr>
        <p:sp>
          <p:nvSpPr>
            <p:cNvPr id="2600" name="Google Shape;2600;p7"/>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2" name="Google Shape;2782;p7"/>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
          <p:cNvSpPr/>
          <p:nvPr/>
        </p:nvSpPr>
        <p:spPr>
          <a:xfrm>
            <a:off x="7584300" y="-56400"/>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7"/>
          <p:cNvGrpSpPr/>
          <p:nvPr/>
        </p:nvGrpSpPr>
        <p:grpSpPr>
          <a:xfrm>
            <a:off x="8552455" y="2981231"/>
            <a:ext cx="1019815" cy="944312"/>
            <a:chOff x="2113525" y="2880575"/>
            <a:chExt cx="609500" cy="564375"/>
          </a:xfrm>
        </p:grpSpPr>
        <p:sp>
          <p:nvSpPr>
            <p:cNvPr id="2791" name="Google Shape;2791;p7"/>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
          <p:cNvGrpSpPr/>
          <p:nvPr/>
        </p:nvGrpSpPr>
        <p:grpSpPr>
          <a:xfrm>
            <a:off x="8098774" y="1820192"/>
            <a:ext cx="349968" cy="2052568"/>
            <a:chOff x="1037125" y="2236325"/>
            <a:chExt cx="149100" cy="874475"/>
          </a:xfrm>
        </p:grpSpPr>
        <p:sp>
          <p:nvSpPr>
            <p:cNvPr id="2796" name="Google Shape;2796;p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2" name="Google Shape;2832;p7"/>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7"/>
          <p:cNvGrpSpPr/>
          <p:nvPr/>
        </p:nvGrpSpPr>
        <p:grpSpPr>
          <a:xfrm>
            <a:off x="8471164" y="-89812"/>
            <a:ext cx="1236640" cy="1210852"/>
            <a:chOff x="236475" y="527300"/>
            <a:chExt cx="1124525" cy="1101075"/>
          </a:xfrm>
        </p:grpSpPr>
        <p:sp>
          <p:nvSpPr>
            <p:cNvPr id="2835" name="Google Shape;2835;p7"/>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72"/>
        <p:cNvGrpSpPr/>
        <p:nvPr/>
      </p:nvGrpSpPr>
      <p:grpSpPr>
        <a:xfrm>
          <a:off x="0" y="0"/>
          <a:ext cx="0" cy="0"/>
          <a:chOff x="0" y="0"/>
          <a:chExt cx="0" cy="0"/>
        </a:xfrm>
      </p:grpSpPr>
      <p:sp>
        <p:nvSpPr>
          <p:cNvPr id="3573" name="Google Shape;3573;p9"/>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9pPr>
          </a:lstStyle>
          <a:p>
            <a:endParaRPr/>
          </a:p>
        </p:txBody>
      </p:sp>
      <p:sp>
        <p:nvSpPr>
          <p:cNvPr id="3574" name="Google Shape;3574;p9"/>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1"/>
              </a:buClr>
              <a:buSzPts val="1400"/>
              <a:buChar char="●"/>
              <a:defRPr>
                <a:solidFill>
                  <a:schemeClr val="lt1"/>
                </a:solidFill>
              </a:defRPr>
            </a:lvl1pPr>
            <a:lvl2pPr marL="914400" lvl="1"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2pPr>
            <a:lvl3pPr marL="1371600" lvl="2"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3pPr>
            <a:lvl4pPr marL="1828800" lvl="3"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4pPr>
            <a:lvl5pPr marL="2286000" lvl="4"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5pPr>
            <a:lvl6pPr marL="2743200" lvl="5"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6pPr>
            <a:lvl7pPr marL="3200400" lvl="6"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7pPr>
            <a:lvl8pPr marL="3657600" lvl="7"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8pPr>
            <a:lvl9pPr marL="4114800" lvl="8" indent="-317500" rtl="0">
              <a:lnSpc>
                <a:spcPct val="100000"/>
              </a:lnSpc>
              <a:spcBef>
                <a:spcPts val="1600"/>
              </a:spcBef>
              <a:spcAft>
                <a:spcPts val="1600"/>
              </a:spcAft>
              <a:buClr>
                <a:schemeClr val="lt1"/>
              </a:buClr>
              <a:buSzPts val="1400"/>
              <a:buFont typeface="Poppins Light"/>
              <a:buChar char="■"/>
              <a:defRPr>
                <a:solidFill>
                  <a:schemeClr val="lt1"/>
                </a:solidFill>
                <a:latin typeface="Poppins Light"/>
                <a:ea typeface="Poppins Light"/>
                <a:cs typeface="Poppins Light"/>
                <a:sym typeface="Poppins Light"/>
              </a:defRPr>
            </a:lvl9pPr>
          </a:lstStyle>
          <a:p>
            <a:endParaRPr/>
          </a:p>
        </p:txBody>
      </p:sp>
      <p:sp>
        <p:nvSpPr>
          <p:cNvPr id="3575" name="Google Shape;3575;p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82"/>
        <p:cNvGrpSpPr/>
        <p:nvPr/>
      </p:nvGrpSpPr>
      <p:grpSpPr>
        <a:xfrm>
          <a:off x="0" y="0"/>
          <a:ext cx="0" cy="0"/>
          <a:chOff x="0" y="0"/>
          <a:chExt cx="0" cy="0"/>
        </a:xfrm>
      </p:grpSpPr>
      <p:sp>
        <p:nvSpPr>
          <p:cNvPr id="3583" name="Google Shape;3583;p13"/>
          <p:cNvSpPr txBox="1">
            <a:spLocks noGrp="1"/>
          </p:cNvSpPr>
          <p:nvPr>
            <p:ph type="title" hasCustomPrompt="1"/>
          </p:nvPr>
        </p:nvSpPr>
        <p:spPr>
          <a:xfrm>
            <a:off x="4614425" y="16203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4" name="Google Shape;3584;p13"/>
          <p:cNvSpPr txBox="1">
            <a:spLocks noGrp="1"/>
          </p:cNvSpPr>
          <p:nvPr>
            <p:ph type="title" idx="2" hasCustomPrompt="1"/>
          </p:nvPr>
        </p:nvSpPr>
        <p:spPr>
          <a:xfrm>
            <a:off x="4614425" y="27240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5" name="Google Shape;3585;p13"/>
          <p:cNvSpPr txBox="1">
            <a:spLocks noGrp="1"/>
          </p:cNvSpPr>
          <p:nvPr>
            <p:ph type="title" idx="3" hasCustomPrompt="1"/>
          </p:nvPr>
        </p:nvSpPr>
        <p:spPr>
          <a:xfrm>
            <a:off x="4614425" y="382770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6" name="Google Shape;3586;p13"/>
          <p:cNvSpPr txBox="1">
            <a:spLocks noGrp="1"/>
          </p:cNvSpPr>
          <p:nvPr>
            <p:ph type="title" idx="4" hasCustomPrompt="1"/>
          </p:nvPr>
        </p:nvSpPr>
        <p:spPr>
          <a:xfrm>
            <a:off x="158725" y="85437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7" name="Google Shape;3587;p13"/>
          <p:cNvSpPr txBox="1">
            <a:spLocks noGrp="1"/>
          </p:cNvSpPr>
          <p:nvPr>
            <p:ph type="title" idx="5" hasCustomPrompt="1"/>
          </p:nvPr>
        </p:nvSpPr>
        <p:spPr>
          <a:xfrm>
            <a:off x="158725" y="19580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8" name="Google Shape;3588;p13"/>
          <p:cNvSpPr txBox="1">
            <a:spLocks noGrp="1"/>
          </p:cNvSpPr>
          <p:nvPr>
            <p:ph type="title" idx="6" hasCustomPrompt="1"/>
          </p:nvPr>
        </p:nvSpPr>
        <p:spPr>
          <a:xfrm>
            <a:off x="158725" y="30617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9" name="Google Shape;3589;p13"/>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lvl1pPr lvl="0" algn="l">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a:spcBef>
                <a:spcPts val="0"/>
              </a:spcBef>
              <a:spcAft>
                <a:spcPts val="0"/>
              </a:spcAft>
              <a:buSzPts val="1800"/>
              <a:buNone/>
              <a:defRPr>
                <a:latin typeface="Poppins Light"/>
                <a:ea typeface="Poppins Light"/>
                <a:cs typeface="Poppins Light"/>
                <a:sym typeface="Poppins Light"/>
              </a:defRPr>
            </a:lvl2pPr>
            <a:lvl3pPr lvl="2" algn="l">
              <a:spcBef>
                <a:spcPts val="0"/>
              </a:spcBef>
              <a:spcAft>
                <a:spcPts val="0"/>
              </a:spcAft>
              <a:buSzPts val="1800"/>
              <a:buNone/>
              <a:defRPr>
                <a:latin typeface="Poppins Light"/>
                <a:ea typeface="Poppins Light"/>
                <a:cs typeface="Poppins Light"/>
                <a:sym typeface="Poppins Light"/>
              </a:defRPr>
            </a:lvl3pPr>
            <a:lvl4pPr lvl="3" algn="l">
              <a:spcBef>
                <a:spcPts val="0"/>
              </a:spcBef>
              <a:spcAft>
                <a:spcPts val="0"/>
              </a:spcAft>
              <a:buSzPts val="1800"/>
              <a:buNone/>
              <a:defRPr>
                <a:latin typeface="Poppins Light"/>
                <a:ea typeface="Poppins Light"/>
                <a:cs typeface="Poppins Light"/>
                <a:sym typeface="Poppins Light"/>
              </a:defRPr>
            </a:lvl4pPr>
            <a:lvl5pPr lvl="4" algn="l">
              <a:spcBef>
                <a:spcPts val="0"/>
              </a:spcBef>
              <a:spcAft>
                <a:spcPts val="0"/>
              </a:spcAft>
              <a:buSzPts val="1800"/>
              <a:buNone/>
              <a:defRPr>
                <a:latin typeface="Poppins Light"/>
                <a:ea typeface="Poppins Light"/>
                <a:cs typeface="Poppins Light"/>
                <a:sym typeface="Poppins Light"/>
              </a:defRPr>
            </a:lvl5pPr>
            <a:lvl6pPr lvl="5" algn="l">
              <a:spcBef>
                <a:spcPts val="0"/>
              </a:spcBef>
              <a:spcAft>
                <a:spcPts val="0"/>
              </a:spcAft>
              <a:buSzPts val="1800"/>
              <a:buNone/>
              <a:defRPr>
                <a:latin typeface="Poppins Light"/>
                <a:ea typeface="Poppins Light"/>
                <a:cs typeface="Poppins Light"/>
                <a:sym typeface="Poppins Light"/>
              </a:defRPr>
            </a:lvl6pPr>
            <a:lvl7pPr lvl="6" algn="l">
              <a:spcBef>
                <a:spcPts val="0"/>
              </a:spcBef>
              <a:spcAft>
                <a:spcPts val="0"/>
              </a:spcAft>
              <a:buSzPts val="1800"/>
              <a:buNone/>
              <a:defRPr>
                <a:latin typeface="Poppins Light"/>
                <a:ea typeface="Poppins Light"/>
                <a:cs typeface="Poppins Light"/>
                <a:sym typeface="Poppins Light"/>
              </a:defRPr>
            </a:lvl7pPr>
            <a:lvl8pPr lvl="7" algn="l">
              <a:spcBef>
                <a:spcPts val="0"/>
              </a:spcBef>
              <a:spcAft>
                <a:spcPts val="0"/>
              </a:spcAft>
              <a:buSzPts val="1800"/>
              <a:buNone/>
              <a:defRPr>
                <a:latin typeface="Poppins Light"/>
                <a:ea typeface="Poppins Light"/>
                <a:cs typeface="Poppins Light"/>
                <a:sym typeface="Poppins Light"/>
              </a:defRPr>
            </a:lvl8pPr>
            <a:lvl9pPr lvl="8" algn="l">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0" name="Google Shape;3590;p13"/>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591" name="Google Shape;3591;p13"/>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2" name="Google Shape;3592;p13"/>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3" name="Google Shape;3593;p13"/>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4" name="Google Shape;3594;p13"/>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5" name="Google Shape;3595;p13"/>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6" name="Google Shape;3596;p13"/>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7" name="Google Shape;3597;p13"/>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8" name="Google Shape;3598;p13"/>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9" name="Google Shape;3599;p13"/>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600" name="Google Shape;3600;p13"/>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bg>
      <p:bgPr>
        <a:solidFill>
          <a:schemeClr val="accent1"/>
        </a:solidFill>
        <a:effectLst/>
      </p:bgPr>
    </p:bg>
    <p:spTree>
      <p:nvGrpSpPr>
        <p:cNvPr id="1" name="Shape 3605"/>
        <p:cNvGrpSpPr/>
        <p:nvPr/>
      </p:nvGrpSpPr>
      <p:grpSpPr>
        <a:xfrm>
          <a:off x="0" y="0"/>
          <a:ext cx="0" cy="0"/>
          <a:chOff x="0" y="0"/>
          <a:chExt cx="0" cy="0"/>
        </a:xfrm>
      </p:grpSpPr>
      <p:grpSp>
        <p:nvGrpSpPr>
          <p:cNvPr id="3606" name="Google Shape;3606;p15"/>
          <p:cNvGrpSpPr/>
          <p:nvPr/>
        </p:nvGrpSpPr>
        <p:grpSpPr>
          <a:xfrm>
            <a:off x="787213" y="130520"/>
            <a:ext cx="8163193" cy="5012975"/>
            <a:chOff x="787213" y="130520"/>
            <a:chExt cx="8163193" cy="5012975"/>
          </a:xfrm>
        </p:grpSpPr>
        <p:sp>
          <p:nvSpPr>
            <p:cNvPr id="3607" name="Google Shape;3607;p15"/>
            <p:cNvSpPr/>
            <p:nvPr/>
          </p:nvSpPr>
          <p:spPr>
            <a:xfrm rot="-5400000">
              <a:off x="7089981" y="407907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5"/>
            <p:cNvSpPr/>
            <p:nvPr/>
          </p:nvSpPr>
          <p:spPr>
            <a:xfrm>
              <a:off x="7050408" y="3650816"/>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5"/>
            <p:cNvSpPr/>
            <p:nvPr/>
          </p:nvSpPr>
          <p:spPr>
            <a:xfrm>
              <a:off x="7702470" y="4049266"/>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5"/>
            <p:cNvSpPr/>
            <p:nvPr/>
          </p:nvSpPr>
          <p:spPr>
            <a:xfrm rot="-5400000">
              <a:off x="844168" y="410929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5"/>
            <p:cNvSpPr/>
            <p:nvPr/>
          </p:nvSpPr>
          <p:spPr>
            <a:xfrm rot="-5400000">
              <a:off x="5857144" y="80296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15"/>
            <p:cNvGrpSpPr/>
            <p:nvPr/>
          </p:nvGrpSpPr>
          <p:grpSpPr>
            <a:xfrm rot="-5400000">
              <a:off x="3654410" y="3725785"/>
              <a:ext cx="1019815" cy="944312"/>
              <a:chOff x="2113525" y="2880575"/>
              <a:chExt cx="609500" cy="564375"/>
            </a:xfrm>
          </p:grpSpPr>
          <p:sp>
            <p:nvSpPr>
              <p:cNvPr id="3613" name="Google Shape;3613;p15"/>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5"/>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5"/>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5"/>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15"/>
            <p:cNvGrpSpPr/>
            <p:nvPr/>
          </p:nvGrpSpPr>
          <p:grpSpPr>
            <a:xfrm rot="-5400000">
              <a:off x="7372398" y="-410563"/>
              <a:ext cx="349968" cy="2052568"/>
              <a:chOff x="1037125" y="2236325"/>
              <a:chExt cx="149100" cy="874475"/>
            </a:xfrm>
          </p:grpSpPr>
          <p:sp>
            <p:nvSpPr>
              <p:cNvPr id="3618" name="Google Shape;3618;p1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15"/>
            <p:cNvGrpSpPr/>
            <p:nvPr/>
          </p:nvGrpSpPr>
          <p:grpSpPr>
            <a:xfrm>
              <a:off x="787213" y="130520"/>
              <a:ext cx="1908398" cy="2002309"/>
              <a:chOff x="1978188" y="2669545"/>
              <a:chExt cx="1908398" cy="2002309"/>
            </a:xfrm>
          </p:grpSpPr>
          <p:sp>
            <p:nvSpPr>
              <p:cNvPr id="3655" name="Google Shape;3655;p15"/>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5"/>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15"/>
              <p:cNvGrpSpPr/>
              <p:nvPr/>
            </p:nvGrpSpPr>
            <p:grpSpPr>
              <a:xfrm rot="-5400000">
                <a:off x="2322724" y="3120894"/>
                <a:ext cx="1236640" cy="1210852"/>
                <a:chOff x="236475" y="527300"/>
                <a:chExt cx="1124525" cy="1101075"/>
              </a:xfrm>
            </p:grpSpPr>
            <p:sp>
              <p:nvSpPr>
                <p:cNvPr id="3658" name="Google Shape;3658;p15"/>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5"/>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5"/>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5"/>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5"/>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5"/>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5"/>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5"/>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5"/>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5"/>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5"/>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5"/>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5"/>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5"/>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5"/>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5"/>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5"/>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5"/>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5"/>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5"/>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5"/>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5"/>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5"/>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5"/>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5"/>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5"/>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5"/>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5"/>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5"/>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5"/>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5"/>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5"/>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5"/>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5"/>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5"/>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5"/>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5"/>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5"/>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5"/>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5"/>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5"/>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5"/>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5"/>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5"/>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5"/>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5"/>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5"/>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5"/>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5"/>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5"/>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5"/>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5"/>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5"/>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5"/>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5"/>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5"/>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5"/>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5"/>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5"/>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5"/>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5"/>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5"/>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5"/>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5"/>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5"/>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5"/>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5"/>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5"/>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5"/>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5"/>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5"/>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5"/>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5"/>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5"/>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5"/>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5"/>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5"/>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5"/>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5"/>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5"/>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5"/>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5"/>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5"/>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5"/>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5"/>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5"/>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5"/>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5"/>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5"/>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5"/>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5"/>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5"/>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5"/>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5"/>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5"/>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5"/>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5"/>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5"/>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5"/>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5"/>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5"/>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5"/>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5"/>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5"/>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5"/>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5"/>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5"/>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5"/>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5"/>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5"/>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5"/>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5"/>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5"/>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5"/>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5"/>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5"/>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5"/>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5"/>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5"/>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5"/>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5"/>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5"/>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5"/>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5"/>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5"/>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5"/>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5"/>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5"/>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5"/>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5"/>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5"/>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5"/>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5"/>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5"/>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5"/>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5"/>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5"/>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5"/>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5"/>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5"/>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5"/>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5"/>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5"/>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5"/>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5"/>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5"/>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5"/>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5"/>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5"/>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5"/>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5"/>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5"/>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5"/>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5"/>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5"/>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5"/>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5"/>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5"/>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5"/>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5"/>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5"/>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5"/>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5"/>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5"/>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5"/>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5"/>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5"/>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5"/>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5"/>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5"/>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5"/>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5"/>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5"/>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5"/>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5"/>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5"/>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5"/>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5"/>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5"/>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5"/>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5"/>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5"/>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5"/>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5"/>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5"/>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5"/>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5"/>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5"/>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5"/>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5"/>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5"/>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5"/>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5"/>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5"/>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5"/>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5"/>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5"/>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5"/>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5"/>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5"/>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5"/>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5"/>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5"/>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5"/>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5"/>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5"/>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5"/>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5"/>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5"/>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5"/>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5"/>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5"/>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5"/>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5"/>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5"/>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5"/>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5"/>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5"/>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5"/>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5"/>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5"/>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5"/>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5"/>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5"/>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5"/>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5"/>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5"/>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5"/>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5"/>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5"/>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5"/>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5"/>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5"/>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5"/>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5"/>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5"/>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5"/>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5"/>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5"/>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5"/>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5"/>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5"/>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5"/>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5"/>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5"/>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5"/>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5"/>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5"/>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5"/>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5"/>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5"/>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5"/>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5"/>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5"/>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5"/>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5"/>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5"/>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5"/>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5"/>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5"/>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5"/>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5"/>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5"/>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5"/>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5"/>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5"/>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5"/>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5"/>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5"/>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5"/>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5"/>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5"/>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5"/>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5"/>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5"/>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5"/>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5"/>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5"/>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5"/>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5"/>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5"/>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5"/>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5"/>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5"/>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5"/>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5"/>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5"/>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5"/>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5"/>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5"/>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5"/>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5"/>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5"/>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5"/>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5"/>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5"/>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5"/>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5"/>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5"/>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5"/>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5"/>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5"/>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5"/>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5"/>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5"/>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5"/>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5"/>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5"/>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5"/>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5"/>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5"/>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5"/>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5"/>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5"/>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5"/>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5"/>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5"/>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5"/>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5"/>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5"/>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5"/>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5"/>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5"/>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5"/>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5"/>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5"/>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5"/>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5"/>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5"/>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5"/>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5"/>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5"/>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5"/>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5"/>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5"/>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5"/>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5"/>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5"/>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5"/>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5"/>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5"/>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5"/>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5"/>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5"/>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5"/>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5"/>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5"/>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5"/>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5"/>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5"/>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5"/>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5"/>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5"/>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5"/>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5"/>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5"/>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5"/>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5"/>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5"/>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5"/>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5"/>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5"/>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5"/>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5"/>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5"/>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5"/>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5"/>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5"/>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5"/>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5"/>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5"/>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5"/>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5"/>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5"/>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5"/>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5"/>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5"/>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5"/>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5"/>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5"/>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5"/>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5"/>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5"/>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5"/>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5"/>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5"/>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5"/>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5"/>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5"/>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5"/>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5"/>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5"/>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5"/>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5"/>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5"/>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5"/>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5"/>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5"/>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5"/>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5"/>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5"/>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5"/>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5"/>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5"/>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5"/>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5"/>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5"/>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5"/>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5"/>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5"/>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5"/>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5"/>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5"/>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5"/>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5"/>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5"/>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5"/>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5"/>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5"/>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5"/>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5"/>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5"/>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5"/>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5"/>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5"/>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5"/>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5"/>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5"/>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5"/>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5"/>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5"/>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5"/>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5"/>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5"/>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5"/>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5"/>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5"/>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5"/>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5"/>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5"/>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5"/>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5"/>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5"/>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5"/>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5"/>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5"/>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5"/>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5"/>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5"/>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5"/>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5"/>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5"/>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5"/>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5"/>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5"/>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5"/>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5"/>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5"/>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5"/>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5"/>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5"/>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5"/>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5"/>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5"/>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5"/>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5"/>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5"/>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5"/>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5"/>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5"/>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5"/>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5"/>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5"/>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5"/>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5"/>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5"/>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5"/>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5"/>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5"/>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5"/>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5"/>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5"/>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5"/>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5"/>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5"/>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5"/>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5"/>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5"/>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5"/>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5"/>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5"/>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5"/>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5"/>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5"/>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5"/>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5"/>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5"/>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5"/>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5"/>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5"/>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5"/>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5"/>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5"/>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5"/>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5"/>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5"/>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5"/>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5"/>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5"/>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5"/>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5"/>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5"/>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5"/>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5"/>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5"/>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5"/>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5"/>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5"/>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5"/>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5"/>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5"/>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5"/>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5"/>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5"/>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5"/>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5"/>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5"/>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5"/>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5"/>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5"/>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5"/>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5"/>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5"/>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5"/>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5"/>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5"/>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5"/>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5"/>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5"/>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5"/>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5"/>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5"/>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5"/>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5"/>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5"/>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5"/>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5"/>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5"/>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5"/>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5"/>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5"/>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5"/>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5"/>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5"/>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5"/>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5"/>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5"/>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5"/>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5"/>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5"/>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5"/>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5"/>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5"/>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5"/>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5"/>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5"/>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5"/>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5"/>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5"/>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5"/>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5"/>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5"/>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5"/>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5"/>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5"/>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5"/>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5"/>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5"/>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5"/>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5"/>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5"/>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5"/>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5"/>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5"/>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5"/>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5"/>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5"/>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5"/>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5"/>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5"/>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5"/>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5"/>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5"/>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5"/>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5"/>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5"/>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5"/>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5"/>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5"/>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5"/>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5"/>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5"/>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5"/>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5"/>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5"/>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5"/>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5"/>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5"/>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5"/>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5"/>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5"/>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5"/>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5"/>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5"/>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5"/>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5"/>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5"/>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5"/>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5"/>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5"/>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5"/>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5"/>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5"/>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5"/>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5"/>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5"/>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5"/>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5"/>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5"/>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5"/>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5"/>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5"/>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5"/>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5"/>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5"/>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5"/>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5"/>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5"/>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5"/>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5"/>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5"/>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5"/>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5"/>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5"/>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5"/>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5"/>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5"/>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5"/>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5"/>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5"/>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5"/>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5"/>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5"/>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5"/>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5"/>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5"/>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5"/>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5"/>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5"/>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5"/>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5"/>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5"/>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5"/>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5"/>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5"/>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5"/>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5"/>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5"/>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5"/>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5"/>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5"/>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5"/>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5"/>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5"/>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5"/>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5"/>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5"/>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5"/>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5"/>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5"/>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5"/>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5"/>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5"/>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5"/>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5"/>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5"/>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5"/>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5"/>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5"/>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5"/>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5"/>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5"/>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92" name="Google Shape;4392;p15"/>
          <p:cNvSpPr/>
          <p:nvPr/>
        </p:nvSpPr>
        <p:spPr>
          <a:xfrm>
            <a:off x="-13350" y="1275750"/>
            <a:ext cx="9170700" cy="259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5"/>
          <p:cNvSpPr txBox="1">
            <a:spLocks noGrp="1"/>
          </p:cNvSpPr>
          <p:nvPr>
            <p:ph type="title"/>
          </p:nvPr>
        </p:nvSpPr>
        <p:spPr>
          <a:xfrm>
            <a:off x="1700775" y="1876642"/>
            <a:ext cx="5742600" cy="980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None/>
              <a:defRPr b="0">
                <a:solidFill>
                  <a:schemeClr val="lt1"/>
                </a:solidFill>
                <a:latin typeface="Poppins ExtraBold"/>
                <a:ea typeface="Poppins ExtraBold"/>
                <a:cs typeface="Poppins ExtraBold"/>
                <a:sym typeface="Poppins ExtraBold"/>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394" name="Google Shape;4394;p15"/>
          <p:cNvSpPr txBox="1">
            <a:spLocks noGrp="1"/>
          </p:cNvSpPr>
          <p:nvPr>
            <p:ph type="subTitle" idx="1"/>
          </p:nvPr>
        </p:nvSpPr>
        <p:spPr>
          <a:xfrm>
            <a:off x="1711850" y="2899103"/>
            <a:ext cx="5742600" cy="42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a:solidFill>
                  <a:schemeClr val="lt1"/>
                </a:solidFill>
                <a:latin typeface="Poppins"/>
                <a:ea typeface="Poppins"/>
                <a:cs typeface="Poppins"/>
                <a:sym typeface="Poppins"/>
              </a:defRPr>
            </a:lvl1pPr>
            <a:lvl2pPr lvl="1" algn="ctr">
              <a:spcBef>
                <a:spcPts val="0"/>
              </a:spcBef>
              <a:spcAft>
                <a:spcPts val="0"/>
              </a:spcAft>
              <a:buClr>
                <a:schemeClr val="lt1"/>
              </a:buClr>
              <a:buSzPts val="1400"/>
              <a:buNone/>
              <a:defRPr>
                <a:solidFill>
                  <a:schemeClr val="lt1"/>
                </a:solidFill>
              </a:defRPr>
            </a:lvl2pPr>
            <a:lvl3pPr lvl="2" algn="ctr">
              <a:spcBef>
                <a:spcPts val="1600"/>
              </a:spcBef>
              <a:spcAft>
                <a:spcPts val="0"/>
              </a:spcAft>
              <a:buClr>
                <a:schemeClr val="lt1"/>
              </a:buClr>
              <a:buSzPts val="1400"/>
              <a:buNone/>
              <a:defRPr>
                <a:solidFill>
                  <a:schemeClr val="lt1"/>
                </a:solidFill>
              </a:defRPr>
            </a:lvl3pPr>
            <a:lvl4pPr lvl="3" algn="ctr">
              <a:spcBef>
                <a:spcPts val="1600"/>
              </a:spcBef>
              <a:spcAft>
                <a:spcPts val="0"/>
              </a:spcAft>
              <a:buClr>
                <a:schemeClr val="lt1"/>
              </a:buClr>
              <a:buSzPts val="1400"/>
              <a:buNone/>
              <a:defRPr>
                <a:solidFill>
                  <a:schemeClr val="lt1"/>
                </a:solidFill>
              </a:defRPr>
            </a:lvl4pPr>
            <a:lvl5pPr lvl="4" algn="ctr">
              <a:spcBef>
                <a:spcPts val="1600"/>
              </a:spcBef>
              <a:spcAft>
                <a:spcPts val="0"/>
              </a:spcAft>
              <a:buClr>
                <a:schemeClr val="lt1"/>
              </a:buClr>
              <a:buSzPts val="1400"/>
              <a:buNone/>
              <a:defRPr>
                <a:solidFill>
                  <a:schemeClr val="lt1"/>
                </a:solidFill>
              </a:defRPr>
            </a:lvl5pPr>
            <a:lvl6pPr lvl="5" algn="ctr">
              <a:spcBef>
                <a:spcPts val="1600"/>
              </a:spcBef>
              <a:spcAft>
                <a:spcPts val="0"/>
              </a:spcAft>
              <a:buClr>
                <a:schemeClr val="lt1"/>
              </a:buClr>
              <a:buSzPts val="1400"/>
              <a:buNone/>
              <a:defRPr>
                <a:solidFill>
                  <a:schemeClr val="lt1"/>
                </a:solidFill>
              </a:defRPr>
            </a:lvl6pPr>
            <a:lvl7pPr lvl="6" algn="ctr">
              <a:spcBef>
                <a:spcPts val="1600"/>
              </a:spcBef>
              <a:spcAft>
                <a:spcPts val="0"/>
              </a:spcAft>
              <a:buClr>
                <a:schemeClr val="lt1"/>
              </a:buClr>
              <a:buSzPts val="1400"/>
              <a:buNone/>
              <a:defRPr>
                <a:solidFill>
                  <a:schemeClr val="lt1"/>
                </a:solidFill>
              </a:defRPr>
            </a:lvl7pPr>
            <a:lvl8pPr lvl="7" algn="ctr">
              <a:spcBef>
                <a:spcPts val="1600"/>
              </a:spcBef>
              <a:spcAft>
                <a:spcPts val="0"/>
              </a:spcAft>
              <a:buClr>
                <a:schemeClr val="lt1"/>
              </a:buClr>
              <a:buSzPts val="1400"/>
              <a:buNone/>
              <a:defRPr>
                <a:solidFill>
                  <a:schemeClr val="lt1"/>
                </a:solidFill>
              </a:defRPr>
            </a:lvl8pPr>
            <a:lvl9pPr lvl="8" algn="ctr">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4">
    <p:spTree>
      <p:nvGrpSpPr>
        <p:cNvPr id="1" name="Shape 4401"/>
        <p:cNvGrpSpPr/>
        <p:nvPr/>
      </p:nvGrpSpPr>
      <p:grpSpPr>
        <a:xfrm>
          <a:off x="0" y="0"/>
          <a:ext cx="0" cy="0"/>
          <a:chOff x="0" y="0"/>
          <a:chExt cx="0" cy="0"/>
        </a:xfrm>
      </p:grpSpPr>
      <p:sp>
        <p:nvSpPr>
          <p:cNvPr id="4402" name="Google Shape;4402;p18"/>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3" name="Google Shape;4403;p18"/>
          <p:cNvSpPr txBox="1">
            <a:spLocks noGrp="1"/>
          </p:cNvSpPr>
          <p:nvPr>
            <p:ph type="subTitle" idx="2"/>
          </p:nvPr>
        </p:nvSpPr>
        <p:spPr>
          <a:xfrm>
            <a:off x="359157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4" name="Google Shape;4404;p18"/>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5" name="Google Shape;4405;p18"/>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6" name="Google Shape;4406;p18"/>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7" name="Google Shape;4407;p18"/>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8" name="Google Shape;4408;p18"/>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409" name="Google Shape;4409;p18"/>
          <p:cNvSpPr/>
          <p:nvPr/>
        </p:nvSpPr>
        <p:spPr>
          <a:xfrm>
            <a:off x="1016400" y="4158216"/>
            <a:ext cx="8127600" cy="22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18"/>
          <p:cNvGrpSpPr/>
          <p:nvPr/>
        </p:nvGrpSpPr>
        <p:grpSpPr>
          <a:xfrm rot="5400000">
            <a:off x="1867712" y="3618267"/>
            <a:ext cx="349968" cy="2052568"/>
            <a:chOff x="1037125" y="2236325"/>
            <a:chExt cx="149100" cy="874475"/>
          </a:xfrm>
        </p:grpSpPr>
        <p:sp>
          <p:nvSpPr>
            <p:cNvPr id="4411" name="Google Shape;4411;p18"/>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8"/>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8"/>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8"/>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8"/>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8"/>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8"/>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8"/>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8"/>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8"/>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8"/>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8"/>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8"/>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8"/>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8"/>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8"/>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8"/>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8"/>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8"/>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8"/>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8"/>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8"/>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8"/>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8"/>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8"/>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8"/>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8"/>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8"/>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8"/>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8"/>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8"/>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8"/>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8"/>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8"/>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8"/>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8"/>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18"/>
          <p:cNvGrpSpPr/>
          <p:nvPr/>
        </p:nvGrpSpPr>
        <p:grpSpPr>
          <a:xfrm rot="1396384">
            <a:off x="8222288" y="-600066"/>
            <a:ext cx="1908331" cy="2002239"/>
            <a:chOff x="1978188" y="2669545"/>
            <a:chExt cx="1908398" cy="2002309"/>
          </a:xfrm>
        </p:grpSpPr>
        <p:sp>
          <p:nvSpPr>
            <p:cNvPr id="4448" name="Google Shape;4448;p18"/>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8"/>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18"/>
          <p:cNvSpPr/>
          <p:nvPr/>
        </p:nvSpPr>
        <p:spPr>
          <a:xfrm>
            <a:off x="0" y="1697725"/>
            <a:ext cx="8062500" cy="85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501"/>
        <p:cNvGrpSpPr/>
        <p:nvPr/>
      </p:nvGrpSpPr>
      <p:grpSpPr>
        <a:xfrm>
          <a:off x="0" y="0"/>
          <a:ext cx="0" cy="0"/>
          <a:chOff x="0" y="0"/>
          <a:chExt cx="0" cy="0"/>
        </a:xfrm>
      </p:grpSpPr>
      <p:sp>
        <p:nvSpPr>
          <p:cNvPr id="4502" name="Google Shape;4502;p20"/>
          <p:cNvSpPr/>
          <p:nvPr/>
        </p:nvSpPr>
        <p:spPr>
          <a:xfrm>
            <a:off x="-12850" y="-19625"/>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0"/>
          <p:cNvSpPr/>
          <p:nvPr/>
        </p:nvSpPr>
        <p:spPr>
          <a:xfrm>
            <a:off x="8070550" y="-9750"/>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0"/>
          <p:cNvSpPr/>
          <p:nvPr/>
        </p:nvSpPr>
        <p:spPr>
          <a:xfrm rot="10800000">
            <a:off x="-581096" y="369797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0"/>
          <p:cNvSpPr/>
          <p:nvPr/>
        </p:nvSpPr>
        <p:spPr>
          <a:xfrm rot="10800000">
            <a:off x="27195" y="399000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20"/>
          <p:cNvGrpSpPr/>
          <p:nvPr/>
        </p:nvGrpSpPr>
        <p:grpSpPr>
          <a:xfrm rot="10800000">
            <a:off x="917904" y="2836990"/>
            <a:ext cx="274836" cy="1611920"/>
            <a:chOff x="4769975" y="2151700"/>
            <a:chExt cx="149100" cy="874475"/>
          </a:xfrm>
        </p:grpSpPr>
        <p:sp>
          <p:nvSpPr>
            <p:cNvPr id="4507" name="Google Shape;4507;p20"/>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0"/>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0"/>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0"/>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0"/>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0"/>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0"/>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0"/>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0"/>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0"/>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0"/>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0"/>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0"/>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0"/>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0"/>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0"/>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0"/>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0"/>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0"/>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0"/>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0"/>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0"/>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0"/>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0"/>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0"/>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0"/>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0"/>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0"/>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0"/>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0"/>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0"/>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0"/>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0"/>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20"/>
          <p:cNvGrpSpPr/>
          <p:nvPr/>
        </p:nvGrpSpPr>
        <p:grpSpPr>
          <a:xfrm rot="10800000">
            <a:off x="-581103" y="2160074"/>
            <a:ext cx="1299260" cy="1296418"/>
            <a:chOff x="6378300" y="2596400"/>
            <a:chExt cx="754375" cy="752725"/>
          </a:xfrm>
        </p:grpSpPr>
        <p:sp>
          <p:nvSpPr>
            <p:cNvPr id="4541" name="Google Shape;4541;p20"/>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0"/>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0"/>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0"/>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0"/>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0"/>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0"/>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0"/>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0"/>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0"/>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0"/>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0"/>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0"/>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0"/>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0"/>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0"/>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0"/>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0"/>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0"/>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0"/>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0"/>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0"/>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0"/>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0"/>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0"/>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0"/>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0"/>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0"/>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0"/>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0"/>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0"/>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0"/>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0"/>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0"/>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0"/>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0"/>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0"/>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0"/>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0"/>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0"/>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0"/>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0"/>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0"/>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0"/>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0"/>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0"/>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0"/>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0"/>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0"/>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0"/>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0"/>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0"/>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0"/>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0"/>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0"/>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0"/>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0"/>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0"/>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0"/>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0"/>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0"/>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0"/>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0"/>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0"/>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0"/>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0"/>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0"/>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0"/>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0"/>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0"/>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0"/>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0"/>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0"/>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0"/>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0"/>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0"/>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0"/>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0"/>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0"/>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0"/>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0"/>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0"/>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0"/>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0"/>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0"/>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0"/>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0"/>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0"/>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0"/>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0"/>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0"/>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0"/>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0"/>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0"/>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0"/>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0"/>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0"/>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0"/>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0"/>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0"/>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0"/>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0"/>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0"/>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0"/>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0"/>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0"/>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0"/>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0"/>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0"/>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0"/>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0"/>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0"/>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0"/>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0"/>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0"/>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0"/>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0"/>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0"/>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0"/>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0"/>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0"/>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0"/>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0"/>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0"/>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0"/>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0"/>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0"/>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0"/>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0"/>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0"/>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0"/>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0"/>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0"/>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0"/>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0"/>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0"/>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0"/>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0"/>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0"/>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0"/>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0"/>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0"/>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0"/>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0"/>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0"/>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0"/>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0"/>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0"/>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0"/>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0"/>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0"/>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0"/>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0"/>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0"/>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0"/>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0"/>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0"/>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0"/>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0"/>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0"/>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0"/>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0"/>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0"/>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0"/>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0"/>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0"/>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0"/>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0"/>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0"/>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0"/>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0"/>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0"/>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0"/>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0"/>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0"/>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0"/>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0"/>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0"/>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0"/>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0"/>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0"/>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0"/>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3" name="Google Shape;4723;p20"/>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0"/>
          <p:cNvSpPr/>
          <p:nvPr/>
        </p:nvSpPr>
        <p:spPr>
          <a:xfrm>
            <a:off x="144947" y="287921"/>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0"/>
          <p:cNvSpPr/>
          <p:nvPr/>
        </p:nvSpPr>
        <p:spPr>
          <a:xfrm>
            <a:off x="8368525" y="421628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0"/>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0"/>
          <p:cNvSpPr/>
          <p:nvPr/>
        </p:nvSpPr>
        <p:spPr>
          <a:xfrm>
            <a:off x="8797847" y="22717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20"/>
          <p:cNvGrpSpPr/>
          <p:nvPr/>
        </p:nvGrpSpPr>
        <p:grpSpPr>
          <a:xfrm>
            <a:off x="8245024" y="2271717"/>
            <a:ext cx="349968" cy="2052568"/>
            <a:chOff x="1037125" y="2236325"/>
            <a:chExt cx="149100" cy="874475"/>
          </a:xfrm>
        </p:grpSpPr>
        <p:sp>
          <p:nvSpPr>
            <p:cNvPr id="4729" name="Google Shape;4729;p20"/>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0"/>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0"/>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0"/>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0"/>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0"/>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0"/>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0"/>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0"/>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0"/>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0"/>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0"/>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0"/>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0"/>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0"/>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0"/>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0"/>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0"/>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0"/>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0"/>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0"/>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0"/>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0"/>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0"/>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0"/>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0"/>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0"/>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0"/>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0"/>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0"/>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0"/>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0"/>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0"/>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0"/>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0"/>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0"/>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20"/>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0"/>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7" name="Google Shape;4767;p20"/>
          <p:cNvGrpSpPr/>
          <p:nvPr/>
        </p:nvGrpSpPr>
        <p:grpSpPr>
          <a:xfrm>
            <a:off x="8471164" y="-89812"/>
            <a:ext cx="1236640" cy="1210852"/>
            <a:chOff x="236475" y="527300"/>
            <a:chExt cx="1124525" cy="1101075"/>
          </a:xfrm>
        </p:grpSpPr>
        <p:sp>
          <p:nvSpPr>
            <p:cNvPr id="4768" name="Google Shape;4768;p20"/>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0"/>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0"/>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0"/>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0"/>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0"/>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0"/>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0"/>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0"/>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0"/>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0"/>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0"/>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0"/>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0"/>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0"/>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0"/>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0"/>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0"/>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0"/>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0"/>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0"/>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0"/>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0"/>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0"/>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0"/>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0"/>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0"/>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0"/>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0"/>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0"/>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0"/>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0"/>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0"/>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0"/>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0"/>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0"/>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0"/>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0"/>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0"/>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0"/>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0"/>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0"/>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0"/>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0"/>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0"/>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0"/>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0"/>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0"/>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0"/>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0"/>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0"/>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0"/>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0"/>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0"/>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0"/>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0"/>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0"/>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0"/>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0"/>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0"/>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0"/>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0"/>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0"/>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0"/>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0"/>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0"/>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0"/>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0"/>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0"/>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0"/>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0"/>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0"/>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0"/>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0"/>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0"/>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0"/>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0"/>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0"/>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0"/>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0"/>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0"/>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0"/>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0"/>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0"/>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0"/>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0"/>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0"/>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0"/>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0"/>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0"/>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0"/>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0"/>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0"/>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0"/>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0"/>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0"/>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0"/>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0"/>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0"/>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0"/>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0"/>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0"/>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0"/>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0"/>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0"/>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0"/>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0"/>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0"/>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0"/>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0"/>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0"/>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0"/>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0"/>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0"/>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0"/>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0"/>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0"/>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0"/>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0"/>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0"/>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0"/>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0"/>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0"/>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0"/>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0"/>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0"/>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0"/>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0"/>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0"/>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0"/>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0"/>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0"/>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0"/>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0"/>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0"/>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0"/>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0"/>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0"/>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0"/>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0"/>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0"/>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0"/>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0"/>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0"/>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0"/>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0"/>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0"/>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0"/>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0"/>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0"/>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0"/>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0"/>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0"/>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0"/>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0"/>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0"/>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0"/>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0"/>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0"/>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0"/>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0"/>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0"/>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0"/>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0"/>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0"/>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0"/>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0"/>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0"/>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0"/>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0"/>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0"/>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0"/>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0"/>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0"/>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0"/>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0"/>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0"/>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0"/>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0"/>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0"/>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0"/>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0"/>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0"/>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0"/>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0"/>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0"/>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0"/>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0"/>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0"/>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0"/>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0"/>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0"/>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0"/>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0"/>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0"/>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0"/>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0"/>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0"/>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0"/>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0"/>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0"/>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0"/>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0"/>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0"/>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0"/>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0"/>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0"/>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0"/>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0"/>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0"/>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0"/>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0"/>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0"/>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0"/>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0"/>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0"/>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0"/>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0"/>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0"/>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0"/>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0"/>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0"/>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0"/>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0"/>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0"/>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0"/>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0"/>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0"/>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0"/>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0"/>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0"/>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0"/>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0"/>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0"/>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0"/>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0"/>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0"/>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0"/>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0"/>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0"/>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0"/>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0"/>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0"/>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0"/>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0"/>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0"/>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0"/>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0"/>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0"/>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0"/>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0"/>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0"/>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0"/>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0"/>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0"/>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0"/>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0"/>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0"/>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0"/>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0"/>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0"/>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0"/>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0"/>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0"/>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0"/>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0"/>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0"/>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0"/>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0"/>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0"/>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0"/>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0"/>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0"/>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0"/>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0"/>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0"/>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0"/>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0"/>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0"/>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0"/>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0"/>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0"/>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0"/>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0"/>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0"/>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0"/>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0"/>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0"/>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0"/>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0"/>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0"/>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0"/>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0"/>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0"/>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0"/>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0"/>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0"/>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0"/>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0"/>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0"/>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0"/>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0"/>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0"/>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0"/>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0"/>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0"/>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0"/>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0"/>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0"/>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0"/>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0"/>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0"/>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0"/>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0"/>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0"/>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0"/>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0"/>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0"/>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0"/>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0"/>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0"/>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0"/>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0"/>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0"/>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0"/>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0"/>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0"/>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0"/>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0"/>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0"/>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0"/>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0"/>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0"/>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0"/>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0"/>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0"/>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0"/>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0"/>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0"/>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0"/>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0"/>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0"/>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0"/>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0"/>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0"/>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0"/>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0"/>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0"/>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0"/>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0"/>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0"/>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0"/>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0"/>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0"/>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0"/>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0"/>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0"/>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0"/>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0"/>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0"/>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0"/>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0"/>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0"/>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0"/>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0"/>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0"/>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0"/>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0"/>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0"/>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0"/>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0"/>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0"/>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0"/>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0"/>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0"/>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0"/>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0"/>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0"/>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0"/>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0"/>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0"/>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0"/>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0"/>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20"/>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20"/>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0"/>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0"/>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0"/>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0"/>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0"/>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0"/>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0"/>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0"/>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0"/>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0"/>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0"/>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0"/>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0"/>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0"/>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0"/>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0"/>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0"/>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0"/>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0"/>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0"/>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0"/>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0"/>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0"/>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0"/>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0"/>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0"/>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0"/>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0"/>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0"/>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0"/>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0"/>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0"/>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0"/>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0"/>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0"/>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0"/>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0"/>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0"/>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0"/>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0"/>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0"/>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0"/>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0"/>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0"/>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0"/>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0"/>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0"/>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0"/>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0"/>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0"/>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0"/>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0"/>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0"/>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0"/>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0"/>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0"/>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0"/>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0"/>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0"/>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0"/>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0"/>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0"/>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0"/>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0"/>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0"/>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0"/>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0"/>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0"/>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0"/>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0"/>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0"/>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0"/>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0"/>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0"/>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0"/>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0"/>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0"/>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0"/>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0"/>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0"/>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0"/>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0"/>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0"/>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0"/>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0"/>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0"/>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0"/>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0"/>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0"/>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0"/>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0"/>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0"/>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0"/>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0"/>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0"/>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0"/>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0"/>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0"/>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0"/>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0"/>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0"/>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0"/>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0"/>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0"/>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0"/>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0"/>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0"/>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0"/>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0"/>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0"/>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0"/>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0"/>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0"/>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0"/>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0"/>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0"/>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0"/>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0"/>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0"/>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0"/>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0"/>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0"/>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0"/>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0"/>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0"/>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0"/>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0"/>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0"/>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0"/>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0"/>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0"/>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0"/>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0"/>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0"/>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0"/>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0"/>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0"/>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0"/>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0"/>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0"/>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0"/>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0"/>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0"/>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0"/>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0"/>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0"/>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0"/>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0"/>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0"/>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0"/>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0"/>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0"/>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0"/>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0"/>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0"/>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0"/>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0"/>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0"/>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0"/>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0"/>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0"/>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0"/>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0"/>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0"/>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0"/>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0"/>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0"/>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0"/>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0"/>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0"/>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0"/>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0"/>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0"/>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0"/>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0"/>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0"/>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0"/>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0"/>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0"/>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0"/>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0"/>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0"/>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0"/>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0"/>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0"/>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0"/>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0"/>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0"/>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0"/>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0"/>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0"/>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0"/>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0"/>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0"/>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0"/>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0"/>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0"/>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0"/>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0"/>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0"/>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0"/>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0"/>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0"/>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0"/>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0"/>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0"/>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0"/>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0"/>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0"/>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0"/>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0"/>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0"/>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0"/>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0"/>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0"/>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0"/>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0"/>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0"/>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0"/>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0"/>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0"/>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0"/>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0"/>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0"/>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0"/>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0"/>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0"/>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0"/>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0"/>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0"/>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0"/>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0"/>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0"/>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0"/>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0"/>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0"/>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0"/>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0"/>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0"/>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0"/>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0"/>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0"/>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0"/>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0"/>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0"/>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0"/>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0"/>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0"/>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0"/>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0"/>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0"/>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0"/>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0"/>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0"/>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0"/>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0"/>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0"/>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0"/>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0"/>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0"/>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0"/>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0"/>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0"/>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0"/>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0"/>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0"/>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0"/>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0"/>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0"/>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0"/>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0"/>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0"/>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0"/>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0"/>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0"/>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0"/>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0"/>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0"/>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0"/>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0"/>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0"/>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0"/>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0"/>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0"/>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0"/>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0"/>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0"/>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0"/>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0"/>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0"/>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0"/>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0"/>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0"/>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0"/>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0"/>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0"/>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0"/>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0"/>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0"/>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0"/>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0"/>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0"/>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0"/>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0"/>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0"/>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0"/>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0"/>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0"/>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0"/>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0"/>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0"/>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0"/>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0"/>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0"/>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0"/>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0"/>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0"/>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0"/>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0"/>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0"/>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0"/>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0"/>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0"/>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0"/>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0"/>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0"/>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0"/>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0"/>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20"/>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20"/>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20"/>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20"/>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20"/>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20"/>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20"/>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20"/>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20"/>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20"/>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20"/>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20"/>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20"/>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20"/>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20"/>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20"/>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0"/>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0"/>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0"/>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0"/>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0"/>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20"/>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00775" y="431402"/>
            <a:ext cx="57426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2pPr>
            <a:lvl3pPr lvl="2"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3pPr>
            <a:lvl4pPr lvl="3"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4pPr>
            <a:lvl5pPr lvl="4"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5pPr>
            <a:lvl6pPr lvl="5"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6pPr>
            <a:lvl7pPr lvl="6"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7pPr>
            <a:lvl8pPr lvl="7"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8pPr>
            <a:lvl9pPr lvl="8"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2375" y="1360975"/>
            <a:ext cx="7699200" cy="3207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marL="914400" lvl="1"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2pPr>
            <a:lvl3pPr marL="1371600" lvl="2"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3pPr>
            <a:lvl4pPr marL="1828800" lvl="3"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4pPr>
            <a:lvl5pPr marL="2286000" lvl="4"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5pPr>
            <a:lvl6pPr marL="2743200" lvl="5"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6pPr>
            <a:lvl7pPr marL="3200400" lvl="6"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7pPr>
            <a:lvl8pPr marL="3657600" lvl="7"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8pPr>
            <a:lvl9pPr marL="4114800" lvl="8" indent="-317500">
              <a:lnSpc>
                <a:spcPct val="115000"/>
              </a:lnSpc>
              <a:spcBef>
                <a:spcPts val="1600"/>
              </a:spcBef>
              <a:spcAft>
                <a:spcPts val="1600"/>
              </a:spcAft>
              <a:buClr>
                <a:schemeClr val="accent2"/>
              </a:buClr>
              <a:buSzPts val="1400"/>
              <a:buFont typeface="Poppins"/>
              <a:buChar char="■"/>
              <a:defRPr>
                <a:solidFill>
                  <a:schemeClr val="accent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9" r:id="rId5"/>
    <p:sldLayoutId id="2147483661" r:id="rId6"/>
    <p:sldLayoutId id="2147483664"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image" Target="../media/image1.gif"/><Relationship Id="rId1" Type="http://schemas.openxmlformats.org/officeDocument/2006/relationships/slideLayout" Target="../slideLayouts/slideLayout8.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33"/>
        <p:cNvGrpSpPr/>
        <p:nvPr/>
      </p:nvGrpSpPr>
      <p:grpSpPr>
        <a:xfrm>
          <a:off x="0" y="0"/>
          <a:ext cx="0" cy="0"/>
          <a:chOff x="0" y="0"/>
          <a:chExt cx="0" cy="0"/>
        </a:xfrm>
      </p:grpSpPr>
      <p:sp>
        <p:nvSpPr>
          <p:cNvPr id="7634" name="Google Shape;7634;p29"/>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CA" dirty="0"/>
              <a:t>Greenway</a:t>
            </a:r>
            <a:endParaRPr dirty="0"/>
          </a:p>
          <a:p>
            <a:pPr marL="0" lvl="0" indent="0" algn="ctr" rtl="0">
              <a:spcBef>
                <a:spcPts val="0"/>
              </a:spcBef>
              <a:spcAft>
                <a:spcPts val="0"/>
              </a:spcAft>
              <a:buNone/>
            </a:pPr>
            <a:endParaRPr dirty="0"/>
          </a:p>
        </p:txBody>
      </p:sp>
      <p:sp>
        <p:nvSpPr>
          <p:cNvPr id="7635" name="Google Shape;7635;p29"/>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Fuel your travels with knowledge.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5"/>
        <p:cNvGrpSpPr/>
        <p:nvPr/>
      </p:nvGrpSpPr>
      <p:grpSpPr>
        <a:xfrm>
          <a:off x="0" y="0"/>
          <a:ext cx="0" cy="0"/>
          <a:chOff x="0" y="0"/>
          <a:chExt cx="0" cy="0"/>
        </a:xfrm>
      </p:grpSpPr>
      <p:sp>
        <p:nvSpPr>
          <p:cNvPr id="8776" name="Google Shape;8776;p39"/>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Electric Cars</a:t>
            </a:r>
            <a:endParaRPr dirty="0"/>
          </a:p>
        </p:txBody>
      </p:sp>
      <p:sp>
        <p:nvSpPr>
          <p:cNvPr id="8777" name="Google Shape;8777;p39"/>
          <p:cNvSpPr txBox="1">
            <a:spLocks noGrp="1"/>
          </p:cNvSpPr>
          <p:nvPr>
            <p:ph type="subTitle" idx="2"/>
          </p:nvPr>
        </p:nvSpPr>
        <p:spPr>
          <a:xfrm>
            <a:off x="3535206" y="2768289"/>
            <a:ext cx="207358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Gas Station Pins</a:t>
            </a:r>
            <a:endParaRPr dirty="0"/>
          </a:p>
        </p:txBody>
      </p:sp>
      <p:sp>
        <p:nvSpPr>
          <p:cNvPr id="8778" name="Google Shape;8778;p39"/>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Auto-Fill Feature</a:t>
            </a:r>
            <a:endParaRPr dirty="0"/>
          </a:p>
        </p:txBody>
      </p:sp>
      <p:sp>
        <p:nvSpPr>
          <p:cNvPr id="8779" name="Google Shape;8779;p39"/>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addition of electric/hybrid cars into the catalog</a:t>
            </a:r>
            <a:endParaRPr dirty="0"/>
          </a:p>
        </p:txBody>
      </p:sp>
      <p:sp>
        <p:nvSpPr>
          <p:cNvPr id="8780" name="Google Shape;8780;p39"/>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ability to see gas stations and their price on the map</a:t>
            </a:r>
            <a:endParaRPr dirty="0"/>
          </a:p>
        </p:txBody>
      </p:sp>
      <p:sp>
        <p:nvSpPr>
          <p:cNvPr id="8781" name="Google Shape;8781;p39"/>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Be able to auto-fill the destination boxes when a user starts to type</a:t>
            </a:r>
            <a:endParaRPr dirty="0"/>
          </a:p>
        </p:txBody>
      </p:sp>
      <p:sp>
        <p:nvSpPr>
          <p:cNvPr id="8782" name="Google Shape;8782;p3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Developments</a:t>
            </a:r>
            <a:endParaRPr dirty="0"/>
          </a:p>
        </p:txBody>
      </p:sp>
      <p:grpSp>
        <p:nvGrpSpPr>
          <p:cNvPr id="8786" name="Google Shape;8786;p39"/>
          <p:cNvGrpSpPr/>
          <p:nvPr/>
        </p:nvGrpSpPr>
        <p:grpSpPr>
          <a:xfrm>
            <a:off x="2200504" y="675728"/>
            <a:ext cx="1090550" cy="21378"/>
            <a:chOff x="2940000" y="3484425"/>
            <a:chExt cx="641500" cy="12575"/>
          </a:xfrm>
        </p:grpSpPr>
        <p:sp>
          <p:nvSpPr>
            <p:cNvPr id="8787" name="Google Shape;878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39"/>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39"/>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39"/>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39"/>
          <p:cNvGrpSpPr/>
          <p:nvPr/>
        </p:nvGrpSpPr>
        <p:grpSpPr>
          <a:xfrm>
            <a:off x="5852957" y="675728"/>
            <a:ext cx="1090550" cy="21378"/>
            <a:chOff x="3175075" y="3484425"/>
            <a:chExt cx="641500" cy="12575"/>
          </a:xfrm>
        </p:grpSpPr>
        <p:sp>
          <p:nvSpPr>
            <p:cNvPr id="8797" name="Google Shape;879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39"/>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39"/>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39"/>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3A904595-2BAB-8F06-48ED-C0BCD95FB18B}"/>
              </a:ext>
            </a:extLst>
          </p:cNvPr>
          <p:cNvPicPr>
            <a:picLocks noChangeAspect="1"/>
          </p:cNvPicPr>
          <p:nvPr/>
        </p:nvPicPr>
        <p:blipFill>
          <a:blip r:embed="rId3"/>
          <a:stretch>
            <a:fillRect/>
          </a:stretch>
        </p:blipFill>
        <p:spPr>
          <a:xfrm>
            <a:off x="1658670" y="1918685"/>
            <a:ext cx="622409" cy="406295"/>
          </a:xfrm>
          <a:prstGeom prst="rect">
            <a:avLst/>
          </a:prstGeom>
        </p:spPr>
      </p:pic>
      <p:grpSp>
        <p:nvGrpSpPr>
          <p:cNvPr id="14" name="Google Shape;25646;p72">
            <a:extLst>
              <a:ext uri="{FF2B5EF4-FFF2-40B4-BE49-F238E27FC236}">
                <a16:creationId xmlns:a16="http://schemas.microsoft.com/office/drawing/2014/main" id="{73782497-7739-5CC6-28E1-BF3D38C79960}"/>
              </a:ext>
            </a:extLst>
          </p:cNvPr>
          <p:cNvGrpSpPr/>
          <p:nvPr/>
        </p:nvGrpSpPr>
        <p:grpSpPr>
          <a:xfrm>
            <a:off x="4367731" y="1918685"/>
            <a:ext cx="408530" cy="406295"/>
            <a:chOff x="3527780" y="2885263"/>
            <a:chExt cx="347435" cy="345534"/>
          </a:xfrm>
        </p:grpSpPr>
        <p:sp>
          <p:nvSpPr>
            <p:cNvPr id="15" name="Google Shape;25647;p72">
              <a:extLst>
                <a:ext uri="{FF2B5EF4-FFF2-40B4-BE49-F238E27FC236}">
                  <a16:creationId xmlns:a16="http://schemas.microsoft.com/office/drawing/2014/main" id="{62ADE308-900B-9A91-A112-DFF82F282E26}"/>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48;p72">
              <a:extLst>
                <a:ext uri="{FF2B5EF4-FFF2-40B4-BE49-F238E27FC236}">
                  <a16:creationId xmlns:a16="http://schemas.microsoft.com/office/drawing/2014/main" id="{52EBAA1E-8F9E-3C7B-852D-FC0D8C9C0E67}"/>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649;p72">
              <a:extLst>
                <a:ext uri="{FF2B5EF4-FFF2-40B4-BE49-F238E27FC236}">
                  <a16:creationId xmlns:a16="http://schemas.microsoft.com/office/drawing/2014/main" id="{45FAD37D-8BC3-B1C4-813A-E77C9820241D}"/>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650;p72">
              <a:extLst>
                <a:ext uri="{FF2B5EF4-FFF2-40B4-BE49-F238E27FC236}">
                  <a16:creationId xmlns:a16="http://schemas.microsoft.com/office/drawing/2014/main" id="{509F0FBF-D3F5-67CF-9C5A-0D2E5CC42004}"/>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651;p72">
              <a:extLst>
                <a:ext uri="{FF2B5EF4-FFF2-40B4-BE49-F238E27FC236}">
                  <a16:creationId xmlns:a16="http://schemas.microsoft.com/office/drawing/2014/main" id="{BE6E01DC-BF6E-7F3F-46FF-181B3468CDC2}"/>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52;p72">
              <a:extLst>
                <a:ext uri="{FF2B5EF4-FFF2-40B4-BE49-F238E27FC236}">
                  <a16:creationId xmlns:a16="http://schemas.microsoft.com/office/drawing/2014/main" id="{277E9293-9282-D546-1A74-253A103C4F93}"/>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653;p72">
              <a:extLst>
                <a:ext uri="{FF2B5EF4-FFF2-40B4-BE49-F238E27FC236}">
                  <a16:creationId xmlns:a16="http://schemas.microsoft.com/office/drawing/2014/main" id="{5D051D27-AF2C-7F16-495B-BA5F550B7C67}"/>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654;p72">
              <a:extLst>
                <a:ext uri="{FF2B5EF4-FFF2-40B4-BE49-F238E27FC236}">
                  <a16:creationId xmlns:a16="http://schemas.microsoft.com/office/drawing/2014/main" id="{F57889F7-2B64-47A9-A49B-78A7C0D72FF0}"/>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655;p72">
              <a:extLst>
                <a:ext uri="{FF2B5EF4-FFF2-40B4-BE49-F238E27FC236}">
                  <a16:creationId xmlns:a16="http://schemas.microsoft.com/office/drawing/2014/main" id="{6C40A042-D73D-DF3E-CA7F-35F9D6398E1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656;p72">
              <a:extLst>
                <a:ext uri="{FF2B5EF4-FFF2-40B4-BE49-F238E27FC236}">
                  <a16:creationId xmlns:a16="http://schemas.microsoft.com/office/drawing/2014/main" id="{A3BA3326-FF28-8F85-84F3-9C37776DD062}"/>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657;p72">
              <a:extLst>
                <a:ext uri="{FF2B5EF4-FFF2-40B4-BE49-F238E27FC236}">
                  <a16:creationId xmlns:a16="http://schemas.microsoft.com/office/drawing/2014/main" id="{9E3285E1-C40E-136E-BDFD-1B878EA99838}"/>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658;p72">
              <a:extLst>
                <a:ext uri="{FF2B5EF4-FFF2-40B4-BE49-F238E27FC236}">
                  <a16:creationId xmlns:a16="http://schemas.microsoft.com/office/drawing/2014/main" id="{0E0E971C-BB34-F90F-1800-D2D15E361F60}"/>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59;p72">
              <a:extLst>
                <a:ext uri="{FF2B5EF4-FFF2-40B4-BE49-F238E27FC236}">
                  <a16:creationId xmlns:a16="http://schemas.microsoft.com/office/drawing/2014/main" id="{52CD60CD-7A65-A826-E9AA-1906EF5CD504}"/>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660;p72">
              <a:extLst>
                <a:ext uri="{FF2B5EF4-FFF2-40B4-BE49-F238E27FC236}">
                  <a16:creationId xmlns:a16="http://schemas.microsoft.com/office/drawing/2014/main" id="{D694DA48-0534-AC10-264D-D6C78911EA14}"/>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661;p72">
              <a:extLst>
                <a:ext uri="{FF2B5EF4-FFF2-40B4-BE49-F238E27FC236}">
                  <a16:creationId xmlns:a16="http://schemas.microsoft.com/office/drawing/2014/main" id="{3E612332-9E9E-E4A6-6695-E8F9D4FB78AB}"/>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662;p72">
              <a:extLst>
                <a:ext uri="{FF2B5EF4-FFF2-40B4-BE49-F238E27FC236}">
                  <a16:creationId xmlns:a16="http://schemas.microsoft.com/office/drawing/2014/main" id="{802CA006-798D-FB93-FDF2-048913DB1D2C}"/>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663;p72">
              <a:extLst>
                <a:ext uri="{FF2B5EF4-FFF2-40B4-BE49-F238E27FC236}">
                  <a16:creationId xmlns:a16="http://schemas.microsoft.com/office/drawing/2014/main" id="{2AD7D994-C3C8-F791-1E76-FA8CFF35ADFA}"/>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664;p72">
              <a:extLst>
                <a:ext uri="{FF2B5EF4-FFF2-40B4-BE49-F238E27FC236}">
                  <a16:creationId xmlns:a16="http://schemas.microsoft.com/office/drawing/2014/main" id="{E5698825-7A38-3733-3EFA-7D0690A9C7B5}"/>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665;p72">
              <a:extLst>
                <a:ext uri="{FF2B5EF4-FFF2-40B4-BE49-F238E27FC236}">
                  <a16:creationId xmlns:a16="http://schemas.microsoft.com/office/drawing/2014/main" id="{97208B4E-A624-A076-18C8-76FFF170955F}"/>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666;p72">
              <a:extLst>
                <a:ext uri="{FF2B5EF4-FFF2-40B4-BE49-F238E27FC236}">
                  <a16:creationId xmlns:a16="http://schemas.microsoft.com/office/drawing/2014/main" id="{B65854D6-C3E1-31B8-47B2-28AB6E8F179E}"/>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667;p72">
              <a:extLst>
                <a:ext uri="{FF2B5EF4-FFF2-40B4-BE49-F238E27FC236}">
                  <a16:creationId xmlns:a16="http://schemas.microsoft.com/office/drawing/2014/main" id="{319D308C-90C7-C3E7-4C88-AAE9C067FB54}"/>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668;p72">
              <a:extLst>
                <a:ext uri="{FF2B5EF4-FFF2-40B4-BE49-F238E27FC236}">
                  <a16:creationId xmlns:a16="http://schemas.microsoft.com/office/drawing/2014/main" id="{BF19A562-4C93-3227-3F7B-DEE7CE92FF63}"/>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669;p72">
              <a:extLst>
                <a:ext uri="{FF2B5EF4-FFF2-40B4-BE49-F238E27FC236}">
                  <a16:creationId xmlns:a16="http://schemas.microsoft.com/office/drawing/2014/main" id="{37CB1C81-3EB3-0EA2-1C82-ED1820F788A9}"/>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24000;p69">
            <a:extLst>
              <a:ext uri="{FF2B5EF4-FFF2-40B4-BE49-F238E27FC236}">
                <a16:creationId xmlns:a16="http://schemas.microsoft.com/office/drawing/2014/main" id="{6E8742CA-2780-CBF8-6429-8F904F8682C7}"/>
              </a:ext>
            </a:extLst>
          </p:cNvPr>
          <p:cNvGrpSpPr/>
          <p:nvPr/>
        </p:nvGrpSpPr>
        <p:grpSpPr>
          <a:xfrm>
            <a:off x="6982940" y="1919399"/>
            <a:ext cx="385269" cy="405581"/>
            <a:chOff x="7429366" y="3223183"/>
            <a:chExt cx="334634" cy="333904"/>
          </a:xfrm>
        </p:grpSpPr>
        <p:sp>
          <p:nvSpPr>
            <p:cNvPr id="39" name="Google Shape;24001;p69">
              <a:extLst>
                <a:ext uri="{FF2B5EF4-FFF2-40B4-BE49-F238E27FC236}">
                  <a16:creationId xmlns:a16="http://schemas.microsoft.com/office/drawing/2014/main" id="{B0FCD8AD-4636-0014-7D0A-12BBF1E257DA}"/>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002;p69">
              <a:extLst>
                <a:ext uri="{FF2B5EF4-FFF2-40B4-BE49-F238E27FC236}">
                  <a16:creationId xmlns:a16="http://schemas.microsoft.com/office/drawing/2014/main" id="{4246F699-5325-6747-DB46-CB1A259E36B6}"/>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13FF0434-BB4D-C559-D951-BE029815E7A6}"/>
              </a:ext>
            </a:extLst>
          </p:cNvPr>
          <p:cNvPicPr>
            <a:picLocks noChangeAspect="1" noChangeArrowheads="1"/>
          </p:cNvPicPr>
          <p:nvPr/>
        </p:nvPicPr>
        <p:blipFill>
          <a:blip r:embed="rId4">
            <a:duotone>
              <a:schemeClr val="accent6">
                <a:shade val="45000"/>
                <a:satMod val="135000"/>
              </a:schemeClr>
              <a:prstClr val="white"/>
            </a:duotone>
            <a:alphaModFix amt="85000"/>
            <a:extLst>
              <a:ext uri="{28A0092B-C50C-407E-A947-70E740481C1C}">
                <a14:useLocalDpi xmlns:a14="http://schemas.microsoft.com/office/drawing/2010/main" val="0"/>
              </a:ext>
            </a:extLst>
          </a:blip>
          <a:srcRect/>
          <a:stretch>
            <a:fillRect/>
          </a:stretch>
        </p:blipFill>
        <p:spPr bwMode="auto">
          <a:xfrm>
            <a:off x="4364943" y="1916164"/>
            <a:ext cx="408530" cy="408530"/>
          </a:xfrm>
          <a:prstGeom prst="rect">
            <a:avLst/>
          </a:prstGeom>
          <a:solidFill>
            <a:schemeClr val="accent1"/>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68;p55">
            <a:extLst>
              <a:ext uri="{FF2B5EF4-FFF2-40B4-BE49-F238E27FC236}">
                <a16:creationId xmlns:a16="http://schemas.microsoft.com/office/drawing/2014/main" id="{0BF1A0B5-303E-DD41-E19E-881E067757AA}"/>
              </a:ext>
            </a:extLst>
          </p:cNvPr>
          <p:cNvSpPr txBox="1">
            <a:spLocks/>
          </p:cNvSpPr>
          <p:nvPr/>
        </p:nvSpPr>
        <p:spPr>
          <a:xfrm>
            <a:off x="2675219" y="910208"/>
            <a:ext cx="3624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r>
              <a:rPr lang="en-CA" sz="4000"/>
              <a:t>Thanks!</a:t>
            </a:r>
            <a:endParaRPr lang="en-CA" sz="4000" dirty="0"/>
          </a:p>
        </p:txBody>
      </p:sp>
      <p:sp>
        <p:nvSpPr>
          <p:cNvPr id="4" name="Google Shape;14269;p55">
            <a:extLst>
              <a:ext uri="{FF2B5EF4-FFF2-40B4-BE49-F238E27FC236}">
                <a16:creationId xmlns:a16="http://schemas.microsoft.com/office/drawing/2014/main" id="{42E23AC6-6521-0BD0-2107-E396E77EB7B8}"/>
              </a:ext>
            </a:extLst>
          </p:cNvPr>
          <p:cNvSpPr txBox="1">
            <a:spLocks/>
          </p:cNvSpPr>
          <p:nvPr/>
        </p:nvSpPr>
        <p:spPr>
          <a:xfrm>
            <a:off x="2835494" y="1971372"/>
            <a:ext cx="3304200" cy="1407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Do you have any questions? </a:t>
            </a:r>
            <a:endParaRPr lang="en-US" dirty="0"/>
          </a:p>
        </p:txBody>
      </p:sp>
    </p:spTree>
    <p:extLst>
      <p:ext uri="{BB962C8B-B14F-4D97-AF65-F5344CB8AC3E}">
        <p14:creationId xmlns:p14="http://schemas.microsoft.com/office/powerpoint/2010/main" val="272407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46"/>
        <p:cNvGrpSpPr/>
        <p:nvPr/>
      </p:nvGrpSpPr>
      <p:grpSpPr>
        <a:xfrm>
          <a:off x="0" y="0"/>
          <a:ext cx="0" cy="0"/>
          <a:chOff x="0" y="0"/>
          <a:chExt cx="0" cy="0"/>
        </a:xfrm>
      </p:grpSpPr>
      <p:sp>
        <p:nvSpPr>
          <p:cNvPr id="7647" name="Google Shape;7647;p31"/>
          <p:cNvSpPr/>
          <p:nvPr/>
        </p:nvSpPr>
        <p:spPr>
          <a:xfrm>
            <a:off x="588050" y="0"/>
            <a:ext cx="513600" cy="3608700"/>
          </a:xfrm>
          <a:prstGeom prst="rect">
            <a:avLst/>
          </a:prstGeom>
          <a:solidFill>
            <a:srgbClr val="D6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1"/>
          <p:cNvSpPr/>
          <p:nvPr/>
        </p:nvSpPr>
        <p:spPr>
          <a:xfrm>
            <a:off x="5017700" y="1530100"/>
            <a:ext cx="513600" cy="36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1"/>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a:t>
            </a:r>
            <a:endParaRPr dirty="0"/>
          </a:p>
        </p:txBody>
      </p:sp>
      <p:sp>
        <p:nvSpPr>
          <p:cNvPr id="7650" name="Google Shape;7650;p31"/>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Who are we</a:t>
            </a:r>
            <a:endParaRPr dirty="0"/>
          </a:p>
        </p:txBody>
      </p:sp>
      <p:sp>
        <p:nvSpPr>
          <p:cNvPr id="7651" name="Google Shape;7651;p31"/>
          <p:cNvSpPr txBox="1">
            <a:spLocks noGrp="1"/>
          </p:cNvSpPr>
          <p:nvPr>
            <p:ph type="title"/>
          </p:nvPr>
        </p:nvSpPr>
        <p:spPr>
          <a:xfrm>
            <a:off x="4614425" y="16203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7652" name="Google Shape;7652;p31"/>
          <p:cNvSpPr txBox="1">
            <a:spLocks noGrp="1"/>
          </p:cNvSpPr>
          <p:nvPr>
            <p:ph type="title" idx="2"/>
          </p:nvPr>
        </p:nvSpPr>
        <p:spPr>
          <a:xfrm>
            <a:off x="4614425" y="27240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sp>
        <p:nvSpPr>
          <p:cNvPr id="7653" name="Google Shape;7653;p31"/>
          <p:cNvSpPr txBox="1">
            <a:spLocks noGrp="1"/>
          </p:cNvSpPr>
          <p:nvPr>
            <p:ph type="title" idx="3"/>
          </p:nvPr>
        </p:nvSpPr>
        <p:spPr>
          <a:xfrm>
            <a:off x="4614425" y="382770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06.</a:t>
            </a:r>
            <a:endParaRPr/>
          </a:p>
        </p:txBody>
      </p:sp>
      <p:sp>
        <p:nvSpPr>
          <p:cNvPr id="7654" name="Google Shape;7654;p31"/>
          <p:cNvSpPr txBox="1">
            <a:spLocks noGrp="1"/>
          </p:cNvSpPr>
          <p:nvPr>
            <p:ph type="title" idx="4"/>
          </p:nvPr>
        </p:nvSpPr>
        <p:spPr>
          <a:xfrm>
            <a:off x="158725" y="85437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7655" name="Google Shape;7655;p31"/>
          <p:cNvSpPr txBox="1">
            <a:spLocks noGrp="1"/>
          </p:cNvSpPr>
          <p:nvPr>
            <p:ph type="title" idx="5"/>
          </p:nvPr>
        </p:nvSpPr>
        <p:spPr>
          <a:xfrm>
            <a:off x="158725" y="19580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7656" name="Google Shape;7656;p31"/>
          <p:cNvSpPr txBox="1">
            <a:spLocks noGrp="1"/>
          </p:cNvSpPr>
          <p:nvPr>
            <p:ph type="title" idx="6"/>
          </p:nvPr>
        </p:nvSpPr>
        <p:spPr>
          <a:xfrm>
            <a:off x="158725" y="30617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7657" name="Google Shape;7657;p31"/>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hlink"/>
                </a:solidFill>
                <a:uFill>
                  <a:noFill/>
                </a:uFill>
                <a:hlinkClick r:id="rId3" action="ppaction://hlinksldjump"/>
              </a:rPr>
              <a:t>About the Project</a:t>
            </a:r>
            <a:endParaRPr dirty="0"/>
          </a:p>
        </p:txBody>
      </p:sp>
      <p:sp>
        <p:nvSpPr>
          <p:cNvPr id="7658" name="Google Shape;7658;p31"/>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What is Greenway</a:t>
            </a:r>
            <a:endParaRPr dirty="0"/>
          </a:p>
        </p:txBody>
      </p:sp>
      <p:sp>
        <p:nvSpPr>
          <p:cNvPr id="7659" name="Google Shape;7659;p31"/>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hlink"/>
                </a:solidFill>
                <a:uFill>
                  <a:noFill/>
                </a:uFill>
              </a:rPr>
              <a:t>Project Goals</a:t>
            </a:r>
            <a:endParaRPr dirty="0"/>
          </a:p>
        </p:txBody>
      </p:sp>
      <p:sp>
        <p:nvSpPr>
          <p:cNvPr id="7660" name="Google Shape;7660;p31"/>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Why did we create Greenway</a:t>
            </a:r>
            <a:endParaRPr dirty="0"/>
          </a:p>
        </p:txBody>
      </p:sp>
      <p:sp>
        <p:nvSpPr>
          <p:cNvPr id="7661" name="Google Shape;7661;p31"/>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Intended Market</a:t>
            </a:r>
            <a:endParaRPr dirty="0"/>
          </a:p>
        </p:txBody>
      </p:sp>
      <p:sp>
        <p:nvSpPr>
          <p:cNvPr id="7662" name="Google Shape;7662;p31"/>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Who did we create Greenway for</a:t>
            </a:r>
            <a:endParaRPr dirty="0"/>
          </a:p>
        </p:txBody>
      </p:sp>
      <p:sp>
        <p:nvSpPr>
          <p:cNvPr id="7663" name="Google Shape;7663;p31"/>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Demo</a:t>
            </a:r>
            <a:endParaRPr dirty="0"/>
          </a:p>
        </p:txBody>
      </p:sp>
      <p:sp>
        <p:nvSpPr>
          <p:cNvPr id="7664" name="Google Shape;7664;p31"/>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Showcase of Greenway</a:t>
            </a:r>
            <a:endParaRPr dirty="0"/>
          </a:p>
        </p:txBody>
      </p:sp>
      <p:sp>
        <p:nvSpPr>
          <p:cNvPr id="7665" name="Google Shape;7665;p31"/>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Future Developments</a:t>
            </a:r>
            <a:endParaRPr dirty="0"/>
          </a:p>
        </p:txBody>
      </p:sp>
      <p:sp>
        <p:nvSpPr>
          <p:cNvPr id="7666" name="Google Shape;7666;p31"/>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Next steps</a:t>
            </a:r>
            <a:endParaRPr dirty="0"/>
          </a:p>
        </p:txBody>
      </p:sp>
      <p:grpSp>
        <p:nvGrpSpPr>
          <p:cNvPr id="7667" name="Google Shape;7667;p31"/>
          <p:cNvGrpSpPr/>
          <p:nvPr/>
        </p:nvGrpSpPr>
        <p:grpSpPr>
          <a:xfrm rot="5400000">
            <a:off x="1439349" y="3578542"/>
            <a:ext cx="349968" cy="2052568"/>
            <a:chOff x="1037125" y="2236325"/>
            <a:chExt cx="149100" cy="874475"/>
          </a:xfrm>
        </p:grpSpPr>
        <p:sp>
          <p:nvSpPr>
            <p:cNvPr id="7668" name="Google Shape;7668;p31"/>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1"/>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1"/>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1"/>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1"/>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1"/>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1"/>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1"/>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1"/>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1"/>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1"/>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1"/>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1"/>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1"/>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1"/>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1"/>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1"/>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1"/>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1"/>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1"/>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1"/>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1"/>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1"/>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1"/>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1"/>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1"/>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1"/>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1"/>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1"/>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1"/>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1"/>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1"/>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1"/>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1"/>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1"/>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1"/>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8E85-03DA-0BF0-B141-2A674AEFCA6A}"/>
              </a:ext>
            </a:extLst>
          </p:cNvPr>
          <p:cNvSpPr>
            <a:spLocks noGrp="1"/>
          </p:cNvSpPr>
          <p:nvPr>
            <p:ph type="title"/>
          </p:nvPr>
        </p:nvSpPr>
        <p:spPr/>
        <p:txBody>
          <a:bodyPr/>
          <a:lstStyle/>
          <a:p>
            <a:r>
              <a:rPr lang="en-CA" dirty="0"/>
              <a:t>Who Are We?</a:t>
            </a:r>
          </a:p>
        </p:txBody>
      </p:sp>
      <p:pic>
        <p:nvPicPr>
          <p:cNvPr id="4" name="Picture 3" descr="Diagram, engineering drawing&#10;&#10;Description automatically generated">
            <a:extLst>
              <a:ext uri="{FF2B5EF4-FFF2-40B4-BE49-F238E27FC236}">
                <a16:creationId xmlns:a16="http://schemas.microsoft.com/office/drawing/2014/main" id="{8B49F8FF-2127-B621-9954-E77EEA93BBD0}"/>
              </a:ext>
            </a:extLst>
          </p:cNvPr>
          <p:cNvPicPr>
            <a:picLocks noChangeAspect="1"/>
          </p:cNvPicPr>
          <p:nvPr/>
        </p:nvPicPr>
        <p:blipFill>
          <a:blip r:embed="rId2"/>
          <a:stretch>
            <a:fillRect/>
          </a:stretch>
        </p:blipFill>
        <p:spPr>
          <a:xfrm>
            <a:off x="1510106" y="1012729"/>
            <a:ext cx="1448587" cy="144858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A6E252D6-83DA-511E-94D0-7E5296ACACC4}"/>
              </a:ext>
            </a:extLst>
          </p:cNvPr>
          <p:cNvPicPr>
            <a:picLocks noChangeAspect="1"/>
          </p:cNvPicPr>
          <p:nvPr/>
        </p:nvPicPr>
        <p:blipFill>
          <a:blip r:embed="rId3"/>
          <a:stretch>
            <a:fillRect/>
          </a:stretch>
        </p:blipFill>
        <p:spPr>
          <a:xfrm>
            <a:off x="3859200" y="1012728"/>
            <a:ext cx="1448587" cy="1448587"/>
          </a:xfrm>
          <a:prstGeom prst="rect">
            <a:avLst/>
          </a:prstGeom>
        </p:spPr>
      </p:pic>
      <p:pic>
        <p:nvPicPr>
          <p:cNvPr id="10" name="Picture 9" descr="A picture containing text, clock&#10;&#10;Description automatically generated">
            <a:extLst>
              <a:ext uri="{FF2B5EF4-FFF2-40B4-BE49-F238E27FC236}">
                <a16:creationId xmlns:a16="http://schemas.microsoft.com/office/drawing/2014/main" id="{DE863247-837B-30EC-0AB9-8A856844B14F}"/>
              </a:ext>
            </a:extLst>
          </p:cNvPr>
          <p:cNvPicPr>
            <a:picLocks noChangeAspect="1"/>
          </p:cNvPicPr>
          <p:nvPr/>
        </p:nvPicPr>
        <p:blipFill>
          <a:blip r:embed="rId4"/>
          <a:stretch>
            <a:fillRect/>
          </a:stretch>
        </p:blipFill>
        <p:spPr>
          <a:xfrm>
            <a:off x="6208295" y="1012728"/>
            <a:ext cx="1448587" cy="144858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7E1B063A-FCF4-3453-3E88-1D2BE3D336E5}"/>
              </a:ext>
            </a:extLst>
          </p:cNvPr>
          <p:cNvPicPr>
            <a:picLocks noChangeAspect="1"/>
          </p:cNvPicPr>
          <p:nvPr/>
        </p:nvPicPr>
        <p:blipFill>
          <a:blip r:embed="rId5"/>
          <a:stretch>
            <a:fillRect/>
          </a:stretch>
        </p:blipFill>
        <p:spPr>
          <a:xfrm>
            <a:off x="1510106" y="3017416"/>
            <a:ext cx="1448588" cy="1448588"/>
          </a:xfrm>
          <a:prstGeom prst="rect">
            <a:avLst/>
          </a:prstGeom>
        </p:spPr>
      </p:pic>
      <p:pic>
        <p:nvPicPr>
          <p:cNvPr id="14" name="Picture 13" descr="Diagram&#10;&#10;Description automatically generated">
            <a:extLst>
              <a:ext uri="{FF2B5EF4-FFF2-40B4-BE49-F238E27FC236}">
                <a16:creationId xmlns:a16="http://schemas.microsoft.com/office/drawing/2014/main" id="{F18101CE-B849-308A-5FFB-19F5E138A568}"/>
              </a:ext>
            </a:extLst>
          </p:cNvPr>
          <p:cNvPicPr>
            <a:picLocks noChangeAspect="1"/>
          </p:cNvPicPr>
          <p:nvPr/>
        </p:nvPicPr>
        <p:blipFill>
          <a:blip r:embed="rId6"/>
          <a:stretch>
            <a:fillRect/>
          </a:stretch>
        </p:blipFill>
        <p:spPr>
          <a:xfrm>
            <a:off x="3847706" y="3017417"/>
            <a:ext cx="1448587" cy="1448587"/>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403CF525-53A0-1977-404F-56D06EB2726E}"/>
              </a:ext>
            </a:extLst>
          </p:cNvPr>
          <p:cNvPicPr>
            <a:picLocks noChangeAspect="1"/>
          </p:cNvPicPr>
          <p:nvPr/>
        </p:nvPicPr>
        <p:blipFill>
          <a:blip r:embed="rId7"/>
          <a:stretch>
            <a:fillRect/>
          </a:stretch>
        </p:blipFill>
        <p:spPr>
          <a:xfrm>
            <a:off x="6185305" y="3017416"/>
            <a:ext cx="1448589" cy="1448589"/>
          </a:xfrm>
          <a:prstGeom prst="rect">
            <a:avLst/>
          </a:prstGeom>
        </p:spPr>
      </p:pic>
      <p:sp>
        <p:nvSpPr>
          <p:cNvPr id="17" name="TextBox 16">
            <a:extLst>
              <a:ext uri="{FF2B5EF4-FFF2-40B4-BE49-F238E27FC236}">
                <a16:creationId xmlns:a16="http://schemas.microsoft.com/office/drawing/2014/main" id="{45A0B031-1DA2-1756-88A2-3D49C1DC4CF6}"/>
              </a:ext>
            </a:extLst>
          </p:cNvPr>
          <p:cNvSpPr txBox="1"/>
          <p:nvPr/>
        </p:nvSpPr>
        <p:spPr>
          <a:xfrm>
            <a:off x="1510106" y="2461315"/>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Jash Mehta</a:t>
            </a:r>
          </a:p>
        </p:txBody>
      </p:sp>
      <p:sp>
        <p:nvSpPr>
          <p:cNvPr id="18" name="TextBox 17">
            <a:extLst>
              <a:ext uri="{FF2B5EF4-FFF2-40B4-BE49-F238E27FC236}">
                <a16:creationId xmlns:a16="http://schemas.microsoft.com/office/drawing/2014/main" id="{73C342A0-B105-6DCB-2BF2-3F06E8A7E73C}"/>
              </a:ext>
            </a:extLst>
          </p:cNvPr>
          <p:cNvSpPr txBox="1"/>
          <p:nvPr/>
        </p:nvSpPr>
        <p:spPr>
          <a:xfrm>
            <a:off x="3870693" y="2459362"/>
            <a:ext cx="1425600"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Priyansh</a:t>
            </a:r>
            <a:r>
              <a:rPr lang="en-CA" sz="1200" dirty="0">
                <a:latin typeface="Poppins" panose="00000500000000000000" pitchFamily="2" charset="0"/>
                <a:cs typeface="Poppins" panose="00000500000000000000" pitchFamily="2" charset="0"/>
              </a:rPr>
              <a:t> Shah</a:t>
            </a:r>
          </a:p>
        </p:txBody>
      </p:sp>
      <p:sp>
        <p:nvSpPr>
          <p:cNvPr id="19" name="TextBox 18">
            <a:extLst>
              <a:ext uri="{FF2B5EF4-FFF2-40B4-BE49-F238E27FC236}">
                <a16:creationId xmlns:a16="http://schemas.microsoft.com/office/drawing/2014/main" id="{86F8A29B-ABCB-C216-DFDB-80757D54EE6A}"/>
              </a:ext>
            </a:extLst>
          </p:cNvPr>
          <p:cNvSpPr txBox="1"/>
          <p:nvPr/>
        </p:nvSpPr>
        <p:spPr>
          <a:xfrm>
            <a:off x="6231280" y="2459362"/>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Pranay </a:t>
            </a:r>
            <a:r>
              <a:rPr lang="en-CA" sz="1200" dirty="0" err="1">
                <a:latin typeface="Poppins" panose="00000500000000000000" pitchFamily="2" charset="0"/>
                <a:cs typeface="Poppins" panose="00000500000000000000" pitchFamily="2" charset="0"/>
              </a:rPr>
              <a:t>Kotian</a:t>
            </a:r>
            <a:endParaRPr lang="en-CA" sz="1200" dirty="0">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D7C16D95-9680-024B-C70E-1AF14A14376E}"/>
              </a:ext>
            </a:extLst>
          </p:cNvPr>
          <p:cNvSpPr txBox="1"/>
          <p:nvPr/>
        </p:nvSpPr>
        <p:spPr>
          <a:xfrm>
            <a:off x="1510106" y="4569130"/>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Bilal </a:t>
            </a:r>
            <a:r>
              <a:rPr lang="en-CA" sz="1200" dirty="0" err="1">
                <a:latin typeface="Poppins" panose="00000500000000000000" pitchFamily="2" charset="0"/>
                <a:cs typeface="Poppins" panose="00000500000000000000" pitchFamily="2" charset="0"/>
              </a:rPr>
              <a:t>Zaki</a:t>
            </a:r>
            <a:endParaRPr lang="en-CA" sz="1200" dirty="0">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542A5AFF-88D5-2F93-D050-2A08629498F7}"/>
              </a:ext>
            </a:extLst>
          </p:cNvPr>
          <p:cNvSpPr txBox="1"/>
          <p:nvPr/>
        </p:nvSpPr>
        <p:spPr>
          <a:xfrm>
            <a:off x="3870693" y="4567177"/>
            <a:ext cx="1425600"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Sharjil</a:t>
            </a:r>
            <a:r>
              <a:rPr lang="en-CA" sz="1200" dirty="0">
                <a:latin typeface="Poppins" panose="00000500000000000000" pitchFamily="2" charset="0"/>
                <a:cs typeface="Poppins" panose="00000500000000000000" pitchFamily="2" charset="0"/>
              </a:rPr>
              <a:t> Mohsin</a:t>
            </a:r>
          </a:p>
        </p:txBody>
      </p:sp>
      <p:sp>
        <p:nvSpPr>
          <p:cNvPr id="22" name="TextBox 21">
            <a:extLst>
              <a:ext uri="{FF2B5EF4-FFF2-40B4-BE49-F238E27FC236}">
                <a16:creationId xmlns:a16="http://schemas.microsoft.com/office/drawing/2014/main" id="{5A020590-0442-D6E9-6B73-0C8D4EE49288}"/>
              </a:ext>
            </a:extLst>
          </p:cNvPr>
          <p:cNvSpPr txBox="1"/>
          <p:nvPr/>
        </p:nvSpPr>
        <p:spPr>
          <a:xfrm>
            <a:off x="6208295" y="4573598"/>
            <a:ext cx="1503306"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Utsharga</a:t>
            </a:r>
            <a:r>
              <a:rPr lang="en-CA" sz="1200" dirty="0">
                <a:latin typeface="Poppins" panose="00000500000000000000" pitchFamily="2" charset="0"/>
                <a:cs typeface="Poppins" panose="00000500000000000000" pitchFamily="2" charset="0"/>
              </a:rPr>
              <a:t> </a:t>
            </a:r>
            <a:r>
              <a:rPr lang="en-CA" sz="1200" dirty="0" err="1">
                <a:latin typeface="Poppins" panose="00000500000000000000" pitchFamily="2" charset="0"/>
                <a:cs typeface="Poppins" panose="00000500000000000000" pitchFamily="2" charset="0"/>
              </a:rPr>
              <a:t>Rozario</a:t>
            </a:r>
            <a:endParaRPr lang="en-CA" sz="12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94248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07"/>
        <p:cNvGrpSpPr/>
        <p:nvPr/>
      </p:nvGrpSpPr>
      <p:grpSpPr>
        <a:xfrm>
          <a:off x="0" y="0"/>
          <a:ext cx="0" cy="0"/>
          <a:chOff x="0" y="0"/>
          <a:chExt cx="0" cy="0"/>
        </a:xfrm>
      </p:grpSpPr>
      <p:sp>
        <p:nvSpPr>
          <p:cNvPr id="7708" name="Google Shape;7708;p32"/>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Greenway</a:t>
            </a:r>
            <a:endParaRPr sz="3200" dirty="0"/>
          </a:p>
        </p:txBody>
      </p:sp>
      <p:sp>
        <p:nvSpPr>
          <p:cNvPr id="7709" name="Google Shape;7709;p32"/>
          <p:cNvSpPr txBox="1">
            <a:spLocks noGrp="1"/>
          </p:cNvSpPr>
          <p:nvPr>
            <p:ph type="body" idx="1"/>
          </p:nvPr>
        </p:nvSpPr>
        <p:spPr>
          <a:xfrm>
            <a:off x="1700775" y="3172974"/>
            <a:ext cx="5742600" cy="159597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Our gas cost calculator application is designed to make it easy for you to plan your trips and save money on gas. With just a few taps, you can input your starting and ending locations, as well as your vehicle's make and model, and the application will provide you with an estimate of how much you'll spend on gas for your trip.</a:t>
            </a:r>
            <a:endParaRPr dirty="0"/>
          </a:p>
        </p:txBody>
      </p:sp>
      <p:grpSp>
        <p:nvGrpSpPr>
          <p:cNvPr id="7710" name="Google Shape;7710;p32"/>
          <p:cNvGrpSpPr/>
          <p:nvPr/>
        </p:nvGrpSpPr>
        <p:grpSpPr>
          <a:xfrm>
            <a:off x="3826900" y="1537013"/>
            <a:ext cx="1490210" cy="1112645"/>
            <a:chOff x="3826900" y="1381575"/>
            <a:chExt cx="1490210" cy="1112645"/>
          </a:xfrm>
        </p:grpSpPr>
        <p:sp>
          <p:nvSpPr>
            <p:cNvPr id="7711" name="Google Shape;7711;p32"/>
            <p:cNvSpPr/>
            <p:nvPr/>
          </p:nvSpPr>
          <p:spPr>
            <a:xfrm>
              <a:off x="4049298" y="1740620"/>
              <a:ext cx="422700" cy="7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32"/>
            <p:cNvSpPr/>
            <p:nvPr/>
          </p:nvSpPr>
          <p:spPr>
            <a:xfrm>
              <a:off x="3826900" y="1610190"/>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32"/>
            <p:cNvSpPr/>
            <p:nvPr/>
          </p:nvSpPr>
          <p:spPr>
            <a:xfrm>
              <a:off x="4360655" y="1381575"/>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32"/>
            <p:cNvSpPr/>
            <p:nvPr/>
          </p:nvSpPr>
          <p:spPr>
            <a:xfrm>
              <a:off x="4671993" y="1711636"/>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32"/>
            <p:cNvSpPr/>
            <p:nvPr/>
          </p:nvSpPr>
          <p:spPr>
            <a:xfrm>
              <a:off x="4894410" y="1610190"/>
              <a:ext cx="422700" cy="7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AF9882-BB43-25CB-998A-FA455686DDDB}"/>
              </a:ext>
            </a:extLst>
          </p:cNvPr>
          <p:cNvSpPr>
            <a:spLocks noGrp="1"/>
          </p:cNvSpPr>
          <p:nvPr>
            <p:ph type="body" idx="1"/>
          </p:nvPr>
        </p:nvSpPr>
        <p:spPr>
          <a:xfrm>
            <a:off x="1581293" y="3172975"/>
            <a:ext cx="6015790" cy="1310700"/>
          </a:xfrm>
        </p:spPr>
        <p:txBody>
          <a:bodyPr/>
          <a:lstStyle/>
          <a:p>
            <a:pPr algn="l"/>
            <a:r>
              <a:rPr lang="en-CA" dirty="0"/>
              <a:t>Uses Google Maps to calculate most fuel efficient route.</a:t>
            </a:r>
          </a:p>
          <a:p>
            <a:pPr algn="l"/>
            <a:r>
              <a:rPr lang="en-CA" dirty="0"/>
              <a:t>Gets fuel economy from a MongoDB database we created for every gas vehicle from 1995-2023.</a:t>
            </a:r>
          </a:p>
          <a:p>
            <a:pPr algn="l"/>
            <a:r>
              <a:rPr lang="en-CA" dirty="0"/>
              <a:t>Determines trip cost based off fuel economy, local real time gas pricing (GasBuddy API), and changes in elevation across the route.</a:t>
            </a:r>
          </a:p>
        </p:txBody>
      </p:sp>
      <p:sp>
        <p:nvSpPr>
          <p:cNvPr id="3" name="Title 2">
            <a:extLst>
              <a:ext uri="{FF2B5EF4-FFF2-40B4-BE49-F238E27FC236}">
                <a16:creationId xmlns:a16="http://schemas.microsoft.com/office/drawing/2014/main" id="{DD45CF04-1D15-A940-D447-6E2EF6FCAC06}"/>
              </a:ext>
            </a:extLst>
          </p:cNvPr>
          <p:cNvSpPr>
            <a:spLocks noGrp="1"/>
          </p:cNvSpPr>
          <p:nvPr>
            <p:ph type="title"/>
          </p:nvPr>
        </p:nvSpPr>
        <p:spPr/>
        <p:txBody>
          <a:bodyPr/>
          <a:lstStyle/>
          <a:p>
            <a:r>
              <a:rPr lang="en-CA" dirty="0"/>
              <a:t>How It Works</a:t>
            </a:r>
          </a:p>
        </p:txBody>
      </p:sp>
      <p:pic>
        <p:nvPicPr>
          <p:cNvPr id="7" name="Picture 6">
            <a:extLst>
              <a:ext uri="{FF2B5EF4-FFF2-40B4-BE49-F238E27FC236}">
                <a16:creationId xmlns:a16="http://schemas.microsoft.com/office/drawing/2014/main" id="{480AE40E-721C-DE23-81B8-3548D16BBEC4}"/>
              </a:ext>
            </a:extLst>
          </p:cNvPr>
          <p:cNvPicPr>
            <a:picLocks noChangeAspect="1"/>
          </p:cNvPicPr>
          <p:nvPr/>
        </p:nvPicPr>
        <p:blipFill>
          <a:blip r:embed="rId2"/>
          <a:stretch>
            <a:fillRect/>
          </a:stretch>
        </p:blipFill>
        <p:spPr>
          <a:xfrm>
            <a:off x="0" y="909602"/>
            <a:ext cx="3488894" cy="2240335"/>
          </a:xfrm>
          <a:prstGeom prst="rect">
            <a:avLst/>
          </a:prstGeom>
        </p:spPr>
      </p:pic>
      <p:pic>
        <p:nvPicPr>
          <p:cNvPr id="9" name="Picture 8">
            <a:extLst>
              <a:ext uri="{FF2B5EF4-FFF2-40B4-BE49-F238E27FC236}">
                <a16:creationId xmlns:a16="http://schemas.microsoft.com/office/drawing/2014/main" id="{023F6E79-C7C2-7E8C-CB97-D3C72A2D9817}"/>
              </a:ext>
            </a:extLst>
          </p:cNvPr>
          <p:cNvPicPr>
            <a:picLocks noChangeAspect="1"/>
          </p:cNvPicPr>
          <p:nvPr/>
        </p:nvPicPr>
        <p:blipFill>
          <a:blip r:embed="rId3"/>
          <a:stretch>
            <a:fillRect/>
          </a:stretch>
        </p:blipFill>
        <p:spPr>
          <a:xfrm>
            <a:off x="3529047" y="908593"/>
            <a:ext cx="4021988" cy="2240335"/>
          </a:xfrm>
          <a:prstGeom prst="rect">
            <a:avLst/>
          </a:prstGeom>
        </p:spPr>
      </p:pic>
      <p:pic>
        <p:nvPicPr>
          <p:cNvPr id="11" name="Picture 10">
            <a:extLst>
              <a:ext uri="{FF2B5EF4-FFF2-40B4-BE49-F238E27FC236}">
                <a16:creationId xmlns:a16="http://schemas.microsoft.com/office/drawing/2014/main" id="{C6F0D157-0F15-20AE-E31F-928C993A44D9}"/>
              </a:ext>
            </a:extLst>
          </p:cNvPr>
          <p:cNvPicPr>
            <a:picLocks noChangeAspect="1"/>
          </p:cNvPicPr>
          <p:nvPr/>
        </p:nvPicPr>
        <p:blipFill>
          <a:blip r:embed="rId4"/>
          <a:stretch>
            <a:fillRect/>
          </a:stretch>
        </p:blipFill>
        <p:spPr>
          <a:xfrm>
            <a:off x="7131489" y="1116594"/>
            <a:ext cx="2108547" cy="2032334"/>
          </a:xfrm>
          <a:prstGeom prst="rect">
            <a:avLst/>
          </a:prstGeom>
        </p:spPr>
      </p:pic>
    </p:spTree>
    <p:extLst>
      <p:ext uri="{BB962C8B-B14F-4D97-AF65-F5344CB8AC3E}">
        <p14:creationId xmlns:p14="http://schemas.microsoft.com/office/powerpoint/2010/main" val="92896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AF9882-BB43-25CB-998A-FA455686DDDB}"/>
              </a:ext>
            </a:extLst>
          </p:cNvPr>
          <p:cNvSpPr>
            <a:spLocks noGrp="1"/>
          </p:cNvSpPr>
          <p:nvPr>
            <p:ph type="body" idx="1"/>
          </p:nvPr>
        </p:nvSpPr>
        <p:spPr>
          <a:xfrm>
            <a:off x="1822925" y="4637409"/>
            <a:ext cx="6015790" cy="1310700"/>
          </a:xfrm>
        </p:spPr>
        <p:txBody>
          <a:bodyPr/>
          <a:lstStyle/>
          <a:p>
            <a:pPr marL="152400" indent="0" algn="l">
              <a:buNone/>
            </a:pPr>
            <a:r>
              <a:rPr lang="en-CA" sz="1100" dirty="0"/>
              <a:t>*Data from US National Renewable Energy Laboratory</a:t>
            </a:r>
          </a:p>
        </p:txBody>
      </p:sp>
      <p:sp>
        <p:nvSpPr>
          <p:cNvPr id="3" name="Title 2">
            <a:extLst>
              <a:ext uri="{FF2B5EF4-FFF2-40B4-BE49-F238E27FC236}">
                <a16:creationId xmlns:a16="http://schemas.microsoft.com/office/drawing/2014/main" id="{DD45CF04-1D15-A940-D447-6E2EF6FCAC06}"/>
              </a:ext>
            </a:extLst>
          </p:cNvPr>
          <p:cNvSpPr>
            <a:spLocks noGrp="1"/>
          </p:cNvSpPr>
          <p:nvPr>
            <p:ph type="title"/>
          </p:nvPr>
        </p:nvSpPr>
        <p:spPr/>
        <p:txBody>
          <a:bodyPr/>
          <a:lstStyle/>
          <a:p>
            <a:r>
              <a:rPr lang="en-CA" dirty="0"/>
              <a:t>Elevation Calculations</a:t>
            </a:r>
          </a:p>
        </p:txBody>
      </p:sp>
      <p:pic>
        <p:nvPicPr>
          <p:cNvPr id="1026" name="Picture 2" descr="No description available.">
            <a:extLst>
              <a:ext uri="{FF2B5EF4-FFF2-40B4-BE49-F238E27FC236}">
                <a16:creationId xmlns:a16="http://schemas.microsoft.com/office/drawing/2014/main" id="{6590B086-28B1-E8B6-B2BE-A4D9C7736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876" y="2811129"/>
            <a:ext cx="3433839" cy="16725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7F2597D-9F53-9047-0524-6178C043B9F2}"/>
              </a:ext>
            </a:extLst>
          </p:cNvPr>
          <p:cNvPicPr>
            <a:picLocks noChangeAspect="1"/>
          </p:cNvPicPr>
          <p:nvPr/>
        </p:nvPicPr>
        <p:blipFill>
          <a:blip r:embed="rId3"/>
          <a:stretch>
            <a:fillRect/>
          </a:stretch>
        </p:blipFill>
        <p:spPr>
          <a:xfrm>
            <a:off x="1406112" y="2657394"/>
            <a:ext cx="2587219" cy="1980015"/>
          </a:xfrm>
          <a:prstGeom prst="rect">
            <a:avLst/>
          </a:prstGeom>
        </p:spPr>
      </p:pic>
      <p:pic>
        <p:nvPicPr>
          <p:cNvPr id="14" name="Picture 13">
            <a:extLst>
              <a:ext uri="{FF2B5EF4-FFF2-40B4-BE49-F238E27FC236}">
                <a16:creationId xmlns:a16="http://schemas.microsoft.com/office/drawing/2014/main" id="{C55CB537-9197-324D-CD2D-D2BE024D008B}"/>
              </a:ext>
            </a:extLst>
          </p:cNvPr>
          <p:cNvPicPr>
            <a:picLocks noChangeAspect="1"/>
          </p:cNvPicPr>
          <p:nvPr/>
        </p:nvPicPr>
        <p:blipFill>
          <a:blip r:embed="rId4"/>
          <a:stretch>
            <a:fillRect/>
          </a:stretch>
        </p:blipFill>
        <p:spPr>
          <a:xfrm>
            <a:off x="0" y="799080"/>
            <a:ext cx="9144000" cy="1815101"/>
          </a:xfrm>
          <a:prstGeom prst="rect">
            <a:avLst/>
          </a:prstGeom>
        </p:spPr>
      </p:pic>
    </p:spTree>
    <p:extLst>
      <p:ext uri="{BB962C8B-B14F-4D97-AF65-F5344CB8AC3E}">
        <p14:creationId xmlns:p14="http://schemas.microsoft.com/office/powerpoint/2010/main" val="2945760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39"/>
        <p:cNvGrpSpPr/>
        <p:nvPr/>
      </p:nvGrpSpPr>
      <p:grpSpPr>
        <a:xfrm>
          <a:off x="0" y="0"/>
          <a:ext cx="0" cy="0"/>
          <a:chOff x="0" y="0"/>
          <a:chExt cx="0" cy="0"/>
        </a:xfrm>
      </p:grpSpPr>
      <p:sp>
        <p:nvSpPr>
          <p:cNvPr id="7940" name="Google Shape;7940;p34"/>
          <p:cNvSpPr txBox="1">
            <a:spLocks noGrp="1"/>
          </p:cNvSpPr>
          <p:nvPr>
            <p:ph type="title"/>
          </p:nvPr>
        </p:nvSpPr>
        <p:spPr>
          <a:xfrm>
            <a:off x="1790400" y="-267401"/>
            <a:ext cx="27432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Goals</a:t>
            </a:r>
            <a:endParaRPr dirty="0"/>
          </a:p>
        </p:txBody>
      </p:sp>
      <p:sp>
        <p:nvSpPr>
          <p:cNvPr id="7941" name="Google Shape;7941;p34"/>
          <p:cNvSpPr txBox="1">
            <a:spLocks noGrp="1"/>
          </p:cNvSpPr>
          <p:nvPr>
            <p:ph type="subTitle" idx="1"/>
          </p:nvPr>
        </p:nvSpPr>
        <p:spPr>
          <a:xfrm>
            <a:off x="1873275" y="1244888"/>
            <a:ext cx="2575500" cy="41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Create Greenway?</a:t>
            </a:r>
            <a:endParaRPr dirty="0"/>
          </a:p>
        </p:txBody>
      </p:sp>
      <p:grpSp>
        <p:nvGrpSpPr>
          <p:cNvPr id="7943" name="Google Shape;7943;p34"/>
          <p:cNvGrpSpPr/>
          <p:nvPr/>
        </p:nvGrpSpPr>
        <p:grpSpPr>
          <a:xfrm>
            <a:off x="-2218175" y="-47537"/>
            <a:ext cx="6379775" cy="5238575"/>
            <a:chOff x="619950" y="238125"/>
            <a:chExt cx="6379775" cy="5238575"/>
          </a:xfrm>
        </p:grpSpPr>
        <p:sp>
          <p:nvSpPr>
            <p:cNvPr id="7944" name="Google Shape;7944;p34"/>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4"/>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4"/>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34"/>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238;p35">
            <a:extLst>
              <a:ext uri="{FF2B5EF4-FFF2-40B4-BE49-F238E27FC236}">
                <a16:creationId xmlns:a16="http://schemas.microsoft.com/office/drawing/2014/main" id="{894B0A49-27CC-5E82-42AB-AF9B269E9109}"/>
              </a:ext>
            </a:extLst>
          </p:cNvPr>
          <p:cNvSpPr txBox="1">
            <a:spLocks/>
          </p:cNvSpPr>
          <p:nvPr/>
        </p:nvSpPr>
        <p:spPr>
          <a:xfrm>
            <a:off x="4283275" y="1771210"/>
            <a:ext cx="4739675" cy="2703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9pPr>
          </a:lstStyle>
          <a:p>
            <a:pPr algn="l">
              <a:spcAft>
                <a:spcPts val="1600"/>
              </a:spcAft>
            </a:pPr>
            <a:r>
              <a:rPr lang="en-US" sz="1400" dirty="0"/>
              <a:t>1. The application helps users save money on gas.</a:t>
            </a:r>
          </a:p>
          <a:p>
            <a:pPr algn="l">
              <a:spcAft>
                <a:spcPts val="1600"/>
              </a:spcAft>
            </a:pPr>
            <a:r>
              <a:rPr lang="en-US" sz="1400" dirty="0"/>
              <a:t>2. Users input their car info and destination for the most fuel-efficient route.</a:t>
            </a:r>
          </a:p>
          <a:p>
            <a:pPr algn="l">
              <a:spcAft>
                <a:spcPts val="1600"/>
              </a:spcAft>
            </a:pPr>
            <a:r>
              <a:rPr lang="en-US" sz="1400" dirty="0"/>
              <a:t>3. App uses real-time gas prices, mileage data, and terrain data to calculate trip cost.</a:t>
            </a:r>
          </a:p>
          <a:p>
            <a:pPr algn="l">
              <a:spcAft>
                <a:spcPts val="1600"/>
              </a:spcAft>
            </a:pPr>
            <a:r>
              <a:rPr lang="en-US" sz="1400" dirty="0"/>
              <a:t>4. App works with many types of gas vehicles.</a:t>
            </a:r>
          </a:p>
          <a:p>
            <a:pPr algn="l">
              <a:spcAft>
                <a:spcPts val="1600"/>
              </a:spcAft>
            </a:pPr>
            <a:r>
              <a:rPr lang="en-US" sz="1400" dirty="0"/>
              <a:t>5. App is user-friendly and easy to use.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Intended Market</a:t>
            </a:r>
            <a:endParaRPr dirty="0"/>
          </a:p>
        </p:txBody>
      </p:sp>
      <p:sp>
        <p:nvSpPr>
          <p:cNvPr id="8237" name="Google Shape;8237;p35"/>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rgbClr val="3F4D52"/>
                </a:solidFill>
              </a:rPr>
              <a:t>Greenway</a:t>
            </a:r>
            <a:endParaRPr dirty="0">
              <a:solidFill>
                <a:srgbClr val="3F4D52"/>
              </a:solidFill>
            </a:endParaRPr>
          </a:p>
        </p:txBody>
      </p:sp>
      <p:sp>
        <p:nvSpPr>
          <p:cNvPr id="8238" name="Google Shape;8238;p35"/>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1100" b="1" dirty="0">
                <a:solidFill>
                  <a:srgbClr val="3F4D52"/>
                </a:solidFill>
              </a:rPr>
              <a:t>Product Users</a:t>
            </a:r>
          </a:p>
          <a:p>
            <a:pPr marL="0" lvl="0" indent="0" algn="l" rtl="0">
              <a:spcBef>
                <a:spcPts val="0"/>
              </a:spcBef>
              <a:spcAft>
                <a:spcPts val="1600"/>
              </a:spcAft>
              <a:buNone/>
            </a:pPr>
            <a:r>
              <a:rPr lang="en-US" sz="1100" dirty="0">
                <a:solidFill>
                  <a:srgbClr val="3F4D52"/>
                </a:solidFill>
              </a:rPr>
              <a:t>The product user is anyone who can drive and hence will be using the product. The product users have the most influence on the requirements of the application and its overall development since the purpose of the application is help these users choose a cost-effective eco-friendly route for a journey.</a:t>
            </a:r>
            <a:endParaRPr sz="1100" dirty="0">
              <a:solidFill>
                <a:srgbClr val="3F4D52"/>
              </a:solidFill>
            </a:endParaRPr>
          </a:p>
        </p:txBody>
      </p:sp>
      <p:pic>
        <p:nvPicPr>
          <p:cNvPr id="8239" name="Google Shape;8239;p35"/>
          <p:cNvPicPr preferRelativeResize="0"/>
          <p:nvPr/>
        </p:nvPicPr>
        <p:blipFill rotWithShape="1">
          <a:blip r:embed="rId3">
            <a:alphaModFix/>
          </a:blip>
          <a:srcRect t="10692" b="2373"/>
          <a:stretch/>
        </p:blipFill>
        <p:spPr>
          <a:xfrm>
            <a:off x="4606850" y="1930975"/>
            <a:ext cx="3535448" cy="2382048"/>
          </a:xfrm>
          <a:prstGeom prst="rect">
            <a:avLst/>
          </a:prstGeom>
          <a:noFill/>
          <a:ln>
            <a:noFill/>
          </a:ln>
        </p:spPr>
      </p:pic>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06"/>
        <p:cNvGrpSpPr/>
        <p:nvPr/>
      </p:nvGrpSpPr>
      <p:grpSpPr>
        <a:xfrm>
          <a:off x="0" y="0"/>
          <a:ext cx="0" cy="0"/>
          <a:chOff x="0" y="0"/>
          <a:chExt cx="0" cy="0"/>
        </a:xfrm>
      </p:grpSpPr>
      <p:sp>
        <p:nvSpPr>
          <p:cNvPr id="8308" name="Google Shape;8308;p36"/>
          <p:cNvSpPr txBox="1">
            <a:spLocks noGrp="1"/>
          </p:cNvSpPr>
          <p:nvPr>
            <p:ph type="title"/>
          </p:nvPr>
        </p:nvSpPr>
        <p:spPr>
          <a:xfrm>
            <a:off x="1700775" y="1876642"/>
            <a:ext cx="5742600" cy="12653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Planning a road trip? Don't leave home without our gas cost calculator app. It's the perfect tool for helping you save money on gas and make informed travel decisions.</a:t>
            </a:r>
          </a:p>
        </p:txBody>
      </p:sp>
      <p:sp>
        <p:nvSpPr>
          <p:cNvPr id="5" name="Google Shape;8236;p35">
            <a:extLst>
              <a:ext uri="{FF2B5EF4-FFF2-40B4-BE49-F238E27FC236}">
                <a16:creationId xmlns:a16="http://schemas.microsoft.com/office/drawing/2014/main" id="{6DA1A567-309A-F26C-8542-4B0B98580029}"/>
              </a:ext>
            </a:extLst>
          </p:cNvPr>
          <p:cNvSpPr txBox="1">
            <a:spLocks/>
          </p:cNvSpPr>
          <p:nvPr/>
        </p:nvSpPr>
        <p:spPr>
          <a:xfrm>
            <a:off x="1370691" y="472654"/>
            <a:ext cx="5742600" cy="47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800"/>
              <a:buFont typeface="Poppins"/>
              <a:buNone/>
              <a:defRPr sz="1800" b="0" i="0" u="none" strike="noStrike" cap="none">
                <a:solidFill>
                  <a:schemeClr val="lt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r>
              <a:rPr lang="en-CA" sz="2800" dirty="0">
                <a:solidFill>
                  <a:srgbClr val="3F4D52"/>
                </a:solidFill>
              </a:rPr>
              <a:t>DEMO</a:t>
            </a:r>
          </a:p>
        </p:txBody>
      </p:sp>
    </p:spTree>
  </p:cSld>
  <p:clrMapOvr>
    <a:masterClrMapping/>
  </p:clrMapOvr>
</p:sld>
</file>

<file path=ppt/theme/theme1.xml><?xml version="1.0" encoding="utf-8"?>
<a:theme xmlns:a="http://schemas.openxmlformats.org/drawingml/2006/main" name="Construction Project Proposal by Slidesgo">
  <a:themeElements>
    <a:clrScheme name="Simple Light">
      <a:dk1>
        <a:srgbClr val="000000"/>
      </a:dk1>
      <a:lt1>
        <a:srgbClr val="FFFFFF"/>
      </a:lt1>
      <a:dk2>
        <a:srgbClr val="595959"/>
      </a:dk2>
      <a:lt2>
        <a:srgbClr val="EEEEEE"/>
      </a:lt2>
      <a:accent1>
        <a:srgbClr val="D6E577"/>
      </a:accent1>
      <a:accent2>
        <a:srgbClr val="3F4D53"/>
      </a:accent2>
      <a:accent3>
        <a:srgbClr val="FFFFFF"/>
      </a:accent3>
      <a:accent4>
        <a:srgbClr val="F3F3F3"/>
      </a:accent4>
      <a:accent5>
        <a:srgbClr val="B8C466"/>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164</TotalTime>
  <Words>415</Words>
  <Application>Microsoft Macintosh PowerPoint</Application>
  <PresentationFormat>On-screen Show (16:9)</PresentationFormat>
  <Paragraphs>57</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Poppins Light</vt:lpstr>
      <vt:lpstr>Poppins ExtraBold</vt:lpstr>
      <vt:lpstr>Poppins</vt:lpstr>
      <vt:lpstr>Poppins SemiBold</vt:lpstr>
      <vt:lpstr>Arial</vt:lpstr>
      <vt:lpstr>Construction Project Proposal by Slidesgo</vt:lpstr>
      <vt:lpstr>Greenway </vt:lpstr>
      <vt:lpstr>Our team</vt:lpstr>
      <vt:lpstr>Who Are We?</vt:lpstr>
      <vt:lpstr>Greenway</vt:lpstr>
      <vt:lpstr>How It Works</vt:lpstr>
      <vt:lpstr>Elevation Calculations</vt:lpstr>
      <vt:lpstr>Project Goals</vt:lpstr>
      <vt:lpstr>Intended Market</vt:lpstr>
      <vt:lpstr>Planning a road trip? Don't leave home without our gas cost calculator app. It's the perfect tool for helping you save money on gas and make informed travel decisions.</vt:lpstr>
      <vt:lpstr>Future Developments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Greenway </dc:title>
  <cp:lastModifiedBy>Sharjil Mohsin</cp:lastModifiedBy>
  <cp:revision>8</cp:revision>
  <dcterms:modified xsi:type="dcterms:W3CDTF">2023-03-25T13:40:55Z</dcterms:modified>
</cp:coreProperties>
</file>